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6"/>
  </p:notesMasterIdLst>
  <p:handoutMasterIdLst>
    <p:handoutMasterId r:id="rId7"/>
  </p:handoutMasterIdLst>
  <p:sldIdLst>
    <p:sldId id="214141178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08 MM VMware" id="{4AA1FA64-9A45-45C7-91DB-E3864D7D6C54}">
          <p14:sldIdLst>
            <p14:sldId id="2141411786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59DFF"/>
    <a:srgbClr val="000000"/>
    <a:srgbClr val="50E6FF"/>
    <a:srgbClr val="F0F0F0"/>
    <a:srgbClr val="EBEDEA"/>
    <a:srgbClr val="99A1AA"/>
    <a:srgbClr val="5C656E"/>
    <a:srgbClr val="8E959F"/>
    <a:srgbClr val="EAE5E2"/>
    <a:srgbClr val="DFD7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6" autoAdjust="0"/>
    <p:restoredTop sz="94652" autoAdjust="0"/>
  </p:normalViewPr>
  <p:slideViewPr>
    <p:cSldViewPr snapToGrid="0">
      <p:cViewPr varScale="1">
        <p:scale>
          <a:sx n="71" d="100"/>
          <a:sy n="71" d="100"/>
        </p:scale>
        <p:origin x="42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0" d="100"/>
          <a:sy n="120" d="100"/>
        </p:scale>
        <p:origin x="4980" y="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BA1EF61B-029D-80C5-E58F-9DE68DF2658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D720E71-54A8-03EC-96B2-ABE6EB78BC5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D81740-6FED-4BB8-9DBE-ACAD96F61232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3344967-24B1-43BB-6FCA-F6AA245B1DE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F36995-BB08-E755-38D9-0043D8F4FCA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1739A5-BF30-4CD4-998D-C2F8613359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3401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A029F-B28A-447E-A8FC-0EC9F17C3F71}" type="datetimeFigureOut">
              <a:rPr lang="en-US" smtClean="0"/>
              <a:t>8/11/2022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41F8DA-B333-430A-93ED-C75D1039CC2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8866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B75A0920-A5C0-44B4-805C-2A21395BDE6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&#10;">
            <a:extLst>
              <a:ext uri="{FF2B5EF4-FFF2-40B4-BE49-F238E27FC236}">
                <a16:creationId xmlns:a16="http://schemas.microsoft.com/office/drawing/2014/main" id="{5AA75CBB-8F34-43C9-991C-DAF5E5D2D16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995162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55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with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D31026A-4A74-439D-A8F5-DB82A03E71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4947440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72410"/>
          </a:xfrm>
        </p:spPr>
        <p:txBody>
          <a:bodyPr tIns="64008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930452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025650"/>
            <a:ext cx="4161981" cy="1107996"/>
          </a:xfrm>
        </p:spPr>
        <p:txBody>
          <a:bodyPr wrap="square" rIns="0" anchor="b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Title format square photo layout 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780C89-4FC1-4FE7-AFCA-1C41A1B0944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4200" y="3535541"/>
            <a:ext cx="4162425" cy="307777"/>
          </a:xfrm>
        </p:spPr>
        <p:txBody>
          <a:bodyPr/>
          <a:lstStyle>
            <a:lvl1pPr marL="0" indent="0">
              <a:buNone/>
              <a:defRPr sz="2000">
                <a:latin typeface="+mn-lt"/>
              </a:defRPr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61988" indent="0">
              <a:buNone/>
              <a:defRPr/>
            </a:lvl4pPr>
            <a:lvl5pPr marL="855663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Picture Placeholder">
            <a:extLst>
              <a:ext uri="{FF2B5EF4-FFF2-40B4-BE49-F238E27FC236}">
                <a16:creationId xmlns:a16="http://schemas.microsoft.com/office/drawing/2014/main" id="{6178F5D2-7CA2-4202-8FD2-95D8F7A2E98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49608642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6" orient="horz" pos="904">
          <p15:clr>
            <a:srgbClr val="5ACBF0"/>
          </p15:clr>
        </p15:guide>
        <p15:guide id="7" orient="horz" pos="1276">
          <p15:clr>
            <a:srgbClr val="5ACBF0"/>
          </p15:clr>
        </p15:guide>
        <p15:guide id="8" orient="horz" pos="2226">
          <p15:clr>
            <a:srgbClr val="5ACBF0"/>
          </p15:clr>
        </p15:guide>
        <p15:guide id="10" pos="3729">
          <p15:clr>
            <a:srgbClr val="C35EA4"/>
          </p15:clr>
        </p15:guide>
        <p15:guide id="11" pos="2993">
          <p15:clr>
            <a:srgbClr val="5ACBF0"/>
          </p15:clr>
        </p15:guide>
        <p15:guide id="12" pos="3543">
          <p15:clr>
            <a:srgbClr val="A4A3A4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025" y="2875002"/>
            <a:ext cx="4161981" cy="1107996"/>
          </a:xfrm>
        </p:spPr>
        <p:txBody>
          <a:bodyPr wrap="square" rIns="0" anchor="ctr" anchorCtr="0">
            <a:spAutoFit/>
          </a:bodyPr>
          <a:lstStyle>
            <a:lvl1pPr>
              <a:lnSpc>
                <a:spcPct val="100000"/>
              </a:lnSpc>
              <a:defRPr sz="3600" b="0" spc="-49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Title  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3956AAB8-C2DF-40F3-A72B-0FA6F47702E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212104133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pos="2991">
          <p15:clr>
            <a:srgbClr val="5ACBF0"/>
          </p15:clr>
        </p15:guide>
        <p15:guide id="7" pos="3728">
          <p15:clr>
            <a:srgbClr val="C35EA4"/>
          </p15:clr>
        </p15:guide>
        <p15:guide id="8" pos="3544">
          <p15:clr>
            <a:srgbClr val="A4A3A4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quare Pho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81637"/>
            <a:ext cx="4160520" cy="861774"/>
          </a:xfrm>
        </p:spPr>
        <p:txBody>
          <a:bodyPr wrap="square" anchor="t">
            <a:spAutoFit/>
          </a:bodyPr>
          <a:lstStyle>
            <a:lvl1pPr>
              <a:lnSpc>
                <a:spcPct val="100000"/>
              </a:lnSpc>
              <a:defRPr sz="2800" b="0" spc="0" baseline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j-lt"/>
                <a:cs typeface="Segoe UI Semilight" panose="020B0402040204020203" pitchFamily="34" charset="0"/>
              </a:defRPr>
            </a:lvl1pPr>
          </a:lstStyle>
          <a:p>
            <a:r>
              <a:rPr lang="en-US" dirty="0"/>
              <a:t>Square photo layout with smaller text</a:t>
            </a:r>
          </a:p>
        </p:txBody>
      </p:sp>
      <p:sp>
        <p:nvSpPr>
          <p:cNvPr id="4" name="Picture Placeholder">
            <a:extLst>
              <a:ext uri="{FF2B5EF4-FFF2-40B4-BE49-F238E27FC236}">
                <a16:creationId xmlns:a16="http://schemas.microsoft.com/office/drawing/2014/main" id="{18102CFD-D7DD-461F-B675-FAE01404E555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 bwMode="gray">
          <a:xfrm>
            <a:off x="5334000" y="0"/>
            <a:ext cx="6858000" cy="6858000"/>
          </a:xfrm>
          <a:blipFill>
            <a:blip r:embed="rId2"/>
            <a:stretch>
              <a:fillRect/>
            </a:stretch>
          </a:blipFill>
        </p:spPr>
        <p:txBody>
          <a:bodyPr lIns="0" tIns="2011680" rIns="0" anchor="t" anchorCtr="0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b="1">
                <a:solidFill>
                  <a:srgbClr val="FFFFFF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drag &amp; drop your photo here </a:t>
            </a:r>
            <a:br>
              <a:rPr lang="en-US" dirty="0"/>
            </a:br>
            <a:r>
              <a:rPr lang="en-US" dirty="0"/>
              <a:t>or click or tap icon below </a:t>
            </a:r>
            <a:br>
              <a:rPr lang="en-US" dirty="0"/>
            </a:br>
            <a:r>
              <a:rPr lang="en-US" dirty="0"/>
              <a:t>to insert</a:t>
            </a:r>
          </a:p>
        </p:txBody>
      </p:sp>
    </p:spTree>
    <p:extLst>
      <p:ext uri="{BB962C8B-B14F-4D97-AF65-F5344CB8AC3E}">
        <p14:creationId xmlns:p14="http://schemas.microsoft.com/office/powerpoint/2010/main" val="42036354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pos="3360">
          <p15:clr>
            <a:srgbClr val="FBAE40"/>
          </p15:clr>
        </p15:guide>
        <p15:guide id="3" orient="horz" pos="1877">
          <p15:clr>
            <a:srgbClr val="5ACBF0"/>
          </p15:clr>
        </p15:guide>
        <p15:guide id="4" pos="3731">
          <p15:clr>
            <a:srgbClr val="C35EA4"/>
          </p15:clr>
        </p15:guide>
        <p15:guide id="5" pos="2993">
          <p15:clr>
            <a:srgbClr val="5ACBF0"/>
          </p15:clr>
        </p15:guide>
        <p15:guide id="6" pos="3547">
          <p15:clr>
            <a:srgbClr val="A4A3A4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361104001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m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3223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Demo title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5216" y="3977319"/>
            <a:ext cx="9144000" cy="307777"/>
          </a:xfrm>
          <a:noFill/>
        </p:spPr>
        <p:txBody>
          <a:bodyPr lIns="0" tIns="0" rIns="0" bIns="0">
            <a:sp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000" spc="0" baseline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+mn-lt"/>
              </a:defRPr>
            </a:lvl1pPr>
          </a:lstStyle>
          <a:p>
            <a:pPr lvl="0"/>
            <a:r>
              <a:rPr lang="en-US" dirty="0"/>
              <a:t>Speaker name</a:t>
            </a:r>
          </a:p>
        </p:txBody>
      </p:sp>
    </p:spTree>
    <p:extLst>
      <p:ext uri="{BB962C8B-B14F-4D97-AF65-F5344CB8AC3E}">
        <p14:creationId xmlns:p14="http://schemas.microsoft.com/office/powerpoint/2010/main" val="74305480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339205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deo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16950383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1">
          <p15:clr>
            <a:srgbClr val="5ACBF0"/>
          </p15:clr>
        </p15:guide>
        <p15:guide id="3" orient="horz" pos="1914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157406841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27">
          <p15:clr>
            <a:srgbClr val="5ACBF0"/>
          </p15:clr>
        </p15:guide>
        <p15:guide id="3" orient="horz" pos="1911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quare photo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DC08157-A48C-4ACA-A5BB-EE2A866E103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425541"/>
            <a:ext cx="4167887" cy="1107996"/>
          </a:xfrm>
        </p:spPr>
        <p:txBody>
          <a:bodyPr anchor="b" anchorCtr="0">
            <a:spAutoFit/>
          </a:bodyPr>
          <a:lstStyle>
            <a:lvl1pPr>
              <a:defRPr/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4164583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</a:t>
            </a:r>
          </a:p>
        </p:txBody>
      </p:sp>
      <p:pic>
        <p:nvPicPr>
          <p:cNvPr id="8" name="Picture 7" descr="A group of young people, students,  looking at a computer">
            <a:extLst>
              <a:ext uri="{FF2B5EF4-FFF2-40B4-BE49-F238E27FC236}">
                <a16:creationId xmlns:a16="http://schemas.microsoft.com/office/drawing/2014/main" id="{1285F101-84E7-425B-BE07-D2073193721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14560" r="18791"/>
          <a:stretch/>
        </p:blipFill>
        <p:spPr bwMode="auto">
          <a:xfrm>
            <a:off x="5334000" y="0"/>
            <a:ext cx="6858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8375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FBAE4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Titl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85216" y="3035808"/>
            <a:ext cx="9144000" cy="498598"/>
          </a:xfrm>
          <a:noFill/>
        </p:spPr>
        <p:txBody>
          <a:bodyPr lIns="0" tIns="0" rIns="0" bIns="0" anchor="b" anchorCtr="0">
            <a:spAutoFit/>
          </a:bodyPr>
          <a:lstStyle>
            <a:lvl1pPr algn="l" defTabSz="932742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600" b="0" kern="1200" cap="none" spc="-50" baseline="0" dirty="0">
                <a:ln w="3175">
                  <a:noFill/>
                </a:ln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effectLst/>
                <a:latin typeface="+mj-lt"/>
                <a:ea typeface="+mn-ea"/>
                <a:cs typeface="Segoe UI" pitchFamily="34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</p:spTree>
    <p:extLst>
      <p:ext uri="{BB962C8B-B14F-4D97-AF65-F5344CB8AC3E}">
        <p14:creationId xmlns:p14="http://schemas.microsoft.com/office/powerpoint/2010/main" val="8212735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6135">
          <p15:clr>
            <a:srgbClr val="5ACBF0"/>
          </p15:clr>
        </p15:guide>
        <p15:guide id="3" orient="horz" pos="1910">
          <p15:clr>
            <a:srgbClr val="5ACBF0"/>
          </p15:clr>
        </p15:guide>
        <p15:guide id="4" orient="horz" pos="2505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22411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4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945551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veloper Co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8D0DF2A6-26A8-4810-95DF-F65F123C66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Software code slide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9F61CF-FF79-485A-A6C8-A1952EFD58A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88263" y="1436688"/>
            <a:ext cx="11018520" cy="1908215"/>
          </a:xfrm>
        </p:spPr>
        <p:txBody>
          <a:bodyPr/>
          <a:lstStyle>
            <a:lvl1pPr marL="0" indent="0">
              <a:buNone/>
              <a:defRPr sz="2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1pPr>
            <a:lvl2pPr marL="346553" indent="0">
              <a:buNone/>
              <a:defRPr sz="24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2pPr>
            <a:lvl3pPr marL="584607" indent="0">
              <a:buNone/>
              <a:defRPr sz="20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3pPr>
            <a:lvl4pPr marL="814563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4pPr>
            <a:lvl5pPr marL="1050997" indent="0">
              <a:buNone/>
              <a:defRPr sz="1800">
                <a:gradFill>
                  <a:gsLst>
                    <a:gs pos="61049">
                      <a:schemeClr val="tx1"/>
                    </a:gs>
                    <a:gs pos="43000">
                      <a:schemeClr val="tx1"/>
                    </a:gs>
                  </a:gsLst>
                  <a:lin ang="5400000" scaled="0"/>
                </a:gradFill>
                <a:latin typeface="Consolas" panose="020B0609020204030204" pitchFamily="49" charset="0"/>
                <a:cs typeface="Consolas" panose="020B0609020204030204" pitchFamily="49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16535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1272">
          <p15:clr>
            <a:srgbClr val="5ACBF0"/>
          </p15:clr>
        </p15:guide>
        <p15:guide id="2" orient="horz" pos="905">
          <p15:clr>
            <a:srgbClr val="5ACBF0"/>
          </p15:clr>
        </p15:guide>
        <p15:guide id="3" orient="horz" pos="288">
          <p15:clr>
            <a:srgbClr val="5ACBF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logo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 userDrawn="1"/>
        </p:nvSpPr>
        <p:spPr bwMode="blackWhite">
          <a:xfrm>
            <a:off x="584200" y="6161316"/>
            <a:ext cx="4482124" cy="10772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  <a:spAutoFit/>
          </a:bodyPr>
          <a:lstStyle/>
          <a:p>
            <a:pPr defTabSz="932290" eaLnBrk="0" hangingPunct="0"/>
            <a:r>
              <a:rPr lang="en-US" sz="700" dirty="0">
                <a:gradFill>
                  <a:gsLst>
                    <a:gs pos="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cs typeface="Segoe UI" pitchFamily="34" charset="0"/>
              </a:rPr>
              <a:t>© Copyright Microsoft Corporation. All rights reserved. </a:t>
            </a:r>
          </a:p>
        </p:txBody>
      </p:sp>
      <p:pic>
        <p:nvPicPr>
          <p:cNvPr id="5" name="MS logo white - EMF" descr="Microsoft logo white text version">
            <a:extLst>
              <a:ext uri="{FF2B5EF4-FFF2-40B4-BE49-F238E27FC236}">
                <a16:creationId xmlns:a16="http://schemas.microsoft.com/office/drawing/2014/main" id="{70D3778F-A717-44C8-9013-FF206B15DD6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94954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Notes slide Layout">
    <p:bg bwMode="black"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 b="0">
                <a:gradFill>
                  <a:gsLst>
                    <a:gs pos="125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4B6606D-2DF9-48CD-BBE9-B751BF55CD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 bwMode="white">
          <a:xfrm>
            <a:off x="584200" y="1436688"/>
            <a:ext cx="11018838" cy="2215991"/>
          </a:xfrm>
        </p:spPr>
        <p:txBody>
          <a:bodyPr>
            <a:spAutoFit/>
          </a:bodyPr>
          <a:lstStyle>
            <a:lvl1pPr>
              <a:defRPr sz="36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1800">
                <a:latin typeface="+mn-lt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Next slide"/>
          <p:cNvSpPr>
            <a:spLocks noGrp="1"/>
          </p:cNvSpPr>
          <p:nvPr>
            <p:ph type="body" sz="quarter" idx="11" hasCustomPrompt="1"/>
          </p:nvPr>
        </p:nvSpPr>
        <p:spPr>
          <a:xfrm>
            <a:off x="1" y="6269038"/>
            <a:ext cx="12192001" cy="588963"/>
          </a:xfrm>
          <a:prstGeom prst="rect">
            <a:avLst/>
          </a:prstGeom>
          <a:solidFill>
            <a:srgbClr val="FFFF99"/>
          </a:solidFill>
        </p:spPr>
        <p:txBody>
          <a:bodyPr wrap="square" lIns="155457" tIns="77729" rIns="155457" bIns="45720" anchor="b" anchorCtr="0">
            <a:noAutofit/>
          </a:bodyPr>
          <a:lstStyle>
            <a:lvl1pPr algn="r">
              <a:buFont typeface="Arial" pitchFamily="34" charset="0"/>
              <a:buNone/>
              <a:defRPr sz="3700" spc="-51" baseline="0">
                <a:gradFill>
                  <a:gsLst>
                    <a:gs pos="0">
                      <a:srgbClr val="000000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/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 lvl="0"/>
            <a:r>
              <a:rPr lang="en-US" dirty="0"/>
              <a:t>Next:</a:t>
            </a:r>
          </a:p>
        </p:txBody>
      </p:sp>
    </p:spTree>
    <p:extLst>
      <p:ext uri="{BB962C8B-B14F-4D97-AF65-F5344CB8AC3E}">
        <p14:creationId xmlns:p14="http://schemas.microsoft.com/office/powerpoint/2010/main" val="36818217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/>
  </p:transition>
  <p:extLst>
    <p:ext uri="{DCECCB84-F9BA-43D5-87BE-67443E8EF086}">
      <p15:sldGuideLst xmlns:p15="http://schemas.microsoft.com/office/powerpoint/2012/main">
        <p15:guide id="1" orient="horz" pos="904">
          <p15:clr>
            <a:srgbClr val="5ACBF0"/>
          </p15:clr>
        </p15:guide>
        <p15:guide id="2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rgbClr val="0D0D0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0FD32619-3819-428A-8565-629596C914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127559671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2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 logo gray - EMF" descr="Microsoft logo, gray text version">
            <a:extLst>
              <a:ext uri="{FF2B5EF4-FFF2-40B4-BE49-F238E27FC236}">
                <a16:creationId xmlns:a16="http://schemas.microsoft.com/office/drawing/2014/main" id="{D3453B0B-33DE-4ED0-A610-D76D0E610F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584200" y="2979778"/>
            <a:ext cx="9144000" cy="553998"/>
          </a:xfrm>
          <a:noFill/>
        </p:spPr>
        <p:txBody>
          <a:bodyPr lIns="0" tIns="0" rIns="0" bIns="0" anchor="b" anchorCtr="0">
            <a:spAutoFit/>
          </a:bodyPr>
          <a:lstStyle>
            <a:lvl1pPr>
              <a:defRPr sz="3600" spc="-50" baseline="0">
                <a:gradFill>
                  <a:gsLst>
                    <a:gs pos="62564">
                      <a:schemeClr val="tx1"/>
                    </a:gs>
                    <a:gs pos="55000">
                      <a:schemeClr val="tx1"/>
                    </a:gs>
                  </a:gsLst>
                  <a:lin ang="5400000" scaled="0"/>
                </a:gradFill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 dirty="0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4200" y="3962400"/>
            <a:ext cx="9144000" cy="307777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2000" spc="0" baseline="0">
                <a:gradFill>
                  <a:gsLst>
                    <a:gs pos="91000">
                      <a:schemeClr val="tx1"/>
                    </a:gs>
                    <a:gs pos="0">
                      <a:schemeClr val="tx1"/>
                    </a:gs>
                  </a:gsLst>
                  <a:lin ang="5400000" scaled="0"/>
                </a:gra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 dirty="0"/>
              <a:t>Speaker name or subtitle text</a:t>
            </a:r>
          </a:p>
        </p:txBody>
      </p:sp>
    </p:spTree>
    <p:extLst>
      <p:ext uri="{BB962C8B-B14F-4D97-AF65-F5344CB8AC3E}">
        <p14:creationId xmlns:p14="http://schemas.microsoft.com/office/powerpoint/2010/main" val="30376853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228">
          <p15:clr>
            <a:srgbClr val="5ACBF0"/>
          </p15:clr>
        </p15:guide>
        <p15:guide id="2" orient="horz" pos="2496">
          <p15:clr>
            <a:srgbClr val="5ACBF0"/>
          </p15:clr>
        </p15:guide>
        <p15:guide id="3" pos="6132">
          <p15:clr>
            <a:srgbClr val="5ACBF0"/>
          </p15:clr>
        </p15:guide>
        <p15:guide id="4" orient="horz" pos="216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&amp;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4B655BA-10A4-4A57-89DB-CFFBE1CA1E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6390" y="1434370"/>
            <a:ext cx="11018520" cy="2308324"/>
          </a:xfrm>
        </p:spPr>
        <p:txBody>
          <a:bodyPr wrap="square">
            <a:spAutoFit/>
          </a:bodyPr>
          <a:lstStyle>
            <a:lvl1pPr marL="0" indent="0">
              <a:buNone/>
              <a:defRPr/>
            </a:lvl1pPr>
            <a:lvl2pPr marL="228600" indent="0">
              <a:buNone/>
              <a:defRPr/>
            </a:lvl2pPr>
            <a:lvl3pPr marL="457200" indent="0">
              <a:buNone/>
              <a:defRPr/>
            </a:lvl3pPr>
            <a:lvl4pPr marL="685800" indent="0">
              <a:buNone/>
              <a:defRPr/>
            </a:lvl4pPr>
            <a:lvl5pPr marL="914400" indent="0"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320650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905">
          <p15:clr>
            <a:srgbClr val="5ACBF0"/>
          </p15:clr>
        </p15:guide>
        <p15:guide id="4" orient="horz" pos="1272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FCFEFD-88E5-4869-B5C3-1611B0B50E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584200" y="1435497"/>
            <a:ext cx="11018520" cy="230832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206399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2" orient="horz" pos="1272">
          <p15:clr>
            <a:srgbClr val="5ACBF0"/>
          </p15:clr>
        </p15:guide>
        <p15:guide id="3" orient="horz" pos="288">
          <p15:clr>
            <a:srgbClr val="5ACBF0"/>
          </p15:clr>
        </p15:guide>
        <p15:guide id="5" orient="horz" pos="904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Non-bullet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876633-3E8D-4CF4-A5D4-D4E9D88A6D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E9CDCB4-03E1-4763-B83E-A1334BCDB0C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397171" y="1435100"/>
            <a:ext cx="5212080" cy="1649682"/>
          </a:xfrm>
        </p:spPr>
        <p:txBody>
          <a:bodyPr wrap="square">
            <a:spAutoFit/>
          </a:bodyPr>
          <a:lstStyle>
            <a:lvl1pPr marL="0" indent="0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None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255588" indent="0">
              <a:buFont typeface="Wingdings" panose="05000000000000000000" pitchFamily="2" charset="2"/>
              <a:buNone/>
              <a:defRPr sz="2000" b="0"/>
            </a:lvl2pPr>
            <a:lvl3pPr marL="450850" indent="0">
              <a:buFont typeface="Wingdings" panose="05000000000000000000" pitchFamily="2" charset="2"/>
              <a:buNone/>
              <a:tabLst/>
              <a:defRPr sz="1600" b="0"/>
            </a:lvl3pPr>
            <a:lvl4pPr marL="652462" indent="0">
              <a:buFont typeface="Wingdings" panose="05000000000000000000" pitchFamily="2" charset="2"/>
              <a:buNone/>
              <a:defRPr sz="1400" b="0"/>
            </a:lvl4pPr>
            <a:lvl5pPr marL="854075" indent="0">
              <a:buFont typeface="Wingdings" panose="05000000000000000000" pitchFamily="2" charset="2"/>
              <a:buNone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95616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2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Bulle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E2550-DA43-453C-A328-33C740E654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84200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85278796-7B84-4D67-88CD-BF78BB06D21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89914" y="1437481"/>
            <a:ext cx="5212080" cy="1649682"/>
          </a:xfrm>
        </p:spPr>
        <p:txBody>
          <a:bodyPr wrap="square">
            <a:spAutoFit/>
          </a:bodyPr>
          <a:lstStyle>
            <a:lvl1pPr marL="231775" indent="-231775">
              <a:spcBef>
                <a:spcPts val="1224"/>
              </a:spcBef>
              <a:buClr>
                <a:schemeClr val="tx1"/>
              </a:buClr>
              <a:buFont typeface="Wingdings" panose="05000000000000000000" pitchFamily="2" charset="2"/>
              <a:buChar char=""/>
              <a:defRPr sz="2800" b="0">
                <a:latin typeface="Segoe UI Semilight" panose="020B0402040204020203" pitchFamily="34" charset="0"/>
                <a:cs typeface="Segoe UI Semilight" panose="020B0402040204020203" pitchFamily="34" charset="0"/>
              </a:defRPr>
            </a:lvl1pPr>
            <a:lvl2pPr marL="427038" indent="-171450">
              <a:buFont typeface="Wingdings" panose="05000000000000000000" pitchFamily="2" charset="2"/>
              <a:buChar char=""/>
              <a:defRPr sz="2000" b="0"/>
            </a:lvl2pPr>
            <a:lvl3pPr marL="639763" indent="-188913">
              <a:buFont typeface="Wingdings" panose="05000000000000000000" pitchFamily="2" charset="2"/>
              <a:buChar char=""/>
              <a:tabLst/>
              <a:defRPr sz="1600" b="0"/>
            </a:lvl3pPr>
            <a:lvl4pPr marL="828675" indent="-176213">
              <a:buFont typeface="Wingdings" panose="05000000000000000000" pitchFamily="2" charset="2"/>
              <a:buChar char=""/>
              <a:defRPr sz="1400" b="0"/>
            </a:lvl4pPr>
            <a:lvl5pPr marL="1023938" indent="-169863">
              <a:buFont typeface="Wingdings" panose="05000000000000000000" pitchFamily="2" charset="2"/>
              <a:buChar char=""/>
              <a:tabLst/>
              <a:defRPr sz="1400" b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344387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1" orient="horz" pos="288">
          <p15:clr>
            <a:srgbClr val="5ACBF0"/>
          </p15:clr>
        </p15:guide>
        <p15:guide id="2" orient="horz" pos="1276">
          <p15:clr>
            <a:srgbClr val="5ACBF0"/>
          </p15:clr>
        </p15:guide>
        <p15:guide id="3" orient="horz" pos="904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2754DF-CB0E-46F9-AA3C-00BC673EBD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4761881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3" orient="horz" pos="900">
          <p15:clr>
            <a:srgbClr val="5ACBF0"/>
          </p15:clr>
        </p15:guide>
        <p15:guide id="4" orient="horz" pos="1276">
          <p15:clr>
            <a:srgbClr val="5ACBF0"/>
          </p15:clr>
        </p15:guide>
        <p15:guide id="5" orient="horz" pos="288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 userDrawn="1"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 userDrawn="1"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 userDrawn="1"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 userDrawn="1"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 userDrawn="1"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 userDrawn="1"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 userDrawn="1"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 userDrawn="1"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 userDrawn="1"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 userDrawn="1"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 userDrawn="1"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51C5B4B4-5849-BE88-D865-56DA70E73601}"/>
              </a:ext>
            </a:extLst>
          </p:cNvPr>
          <p:cNvGrpSpPr/>
          <p:nvPr userDrawn="1"/>
        </p:nvGrpSpPr>
        <p:grpSpPr>
          <a:xfrm>
            <a:off x="12268609" y="-43295"/>
            <a:ext cx="970837" cy="6901293"/>
            <a:chOff x="12268610" y="-43294"/>
            <a:chExt cx="904622" cy="6430598"/>
          </a:xfrm>
        </p:grpSpPr>
        <p:pic>
          <p:nvPicPr>
            <p:cNvPr id="6" name="Picture 5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6CF58CB0-B6ED-5B21-B209-3114664BEC7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6851" b="38966"/>
            <a:stretch/>
          </p:blipFill>
          <p:spPr>
            <a:xfrm rot="16200000">
              <a:off x="11107045" y="1152501"/>
              <a:ext cx="3261981" cy="870392"/>
            </a:xfrm>
            <a:prstGeom prst="rect">
              <a:avLst/>
            </a:prstGeom>
          </p:spPr>
        </p:pic>
        <p:pic>
          <p:nvPicPr>
            <p:cNvPr id="48" name="Picture 47" descr="A picture containing graphical user interface&#10;&#10;Description automatically generated">
              <a:extLst>
                <a:ext uri="{FF2B5EF4-FFF2-40B4-BE49-F238E27FC236}">
                  <a16:creationId xmlns:a16="http://schemas.microsoft.com/office/drawing/2014/main" id="{4FCFE0FA-0FC7-D21B-77C4-B879368FE9C1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7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73941"/>
            <a:stretch/>
          </p:blipFill>
          <p:spPr>
            <a:xfrm rot="16200000">
              <a:off x="10894290" y="4499643"/>
              <a:ext cx="3261981" cy="51334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83499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74" r:id="rId12"/>
    <p:sldLayoutId id="2147483675" r:id="rId13"/>
    <p:sldLayoutId id="2147483676" r:id="rId14"/>
    <p:sldLayoutId id="2147483677" r:id="rId15"/>
    <p:sldLayoutId id="2147483678" r:id="rId16"/>
    <p:sldLayoutId id="2147483679" r:id="rId17"/>
    <p:sldLayoutId id="2147483680" r:id="rId18"/>
    <p:sldLayoutId id="2147483681" r:id="rId19"/>
    <p:sldLayoutId id="2147483682" r:id="rId20"/>
    <p:sldLayoutId id="2147483683" r:id="rId21"/>
    <p:sldLayoutId id="2147483684" r:id="rId22"/>
    <p:sldLayoutId id="2147483685" r:id="rId23"/>
    <p:sldLayoutId id="2147483686" r:id="rId24"/>
    <p:sldLayoutId id="2147483687" r:id="rId25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Segoe UI Semilight" panose="020B0402040204020203" pitchFamily="34" charset="0"/>
          <a:ea typeface="+mn-ea"/>
          <a:cs typeface="Segoe UI Semilight" panose="020B04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gradFill>
            <a:gsLst>
              <a:gs pos="1250">
                <a:schemeClr val="tx1"/>
              </a:gs>
              <a:gs pos="100000">
                <a:schemeClr val="tx1"/>
              </a:gs>
            </a:gsLst>
            <a:lin ang="5400000" scaled="0"/>
          </a:gra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8">
          <p15:clr>
            <a:srgbClr val="C35EA4"/>
          </p15:clr>
        </p15:guide>
        <p15:guide id="17" pos="7313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85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95">
          <p15:clr>
            <a:srgbClr val="A4A3A4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indoor, floor, furniture&#10;&#10;Description automatically generated">
            <a:extLst>
              <a:ext uri="{FF2B5EF4-FFF2-40B4-BE49-F238E27FC236}">
                <a16:creationId xmlns:a16="http://schemas.microsoft.com/office/drawing/2014/main" id="{DAFCFCB0-C52E-79AF-2D72-CC6AFFDE5F3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531" r="10531"/>
          <a:stretch/>
        </p:blipFill>
        <p:spPr>
          <a:xfrm>
            <a:off x="1905000" y="0"/>
            <a:ext cx="10287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717E1E80-E690-B69B-2EB8-3B07A8B60B0A}"/>
              </a:ext>
            </a:extLst>
          </p:cNvPr>
          <p:cNvSpPr/>
          <p:nvPr/>
        </p:nvSpPr>
        <p:spPr bwMode="auto">
          <a:xfrm>
            <a:off x="0" y="0"/>
            <a:ext cx="4060197" cy="6858000"/>
          </a:xfrm>
          <a:prstGeom prst="rect">
            <a:avLst/>
          </a:prstGeom>
          <a:solidFill>
            <a:srgbClr val="000000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cs typeface="Segoe UI" pitchFamily="34" charset="0"/>
            </a:endParaRPr>
          </a:p>
        </p:txBody>
      </p:sp>
      <p:pic>
        <p:nvPicPr>
          <p:cNvPr id="7" name="MS logo white - EMF" descr="Microsoft logo white text version">
            <a:extLst>
              <a:ext uri="{FF2B5EF4-FFF2-40B4-BE49-F238E27FC236}">
                <a16:creationId xmlns:a16="http://schemas.microsoft.com/office/drawing/2014/main" id="{E70D8AB7-EBB0-7AF1-D4A5-FFC01D24CDE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245" cy="29260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92781C6-2ED6-C492-EC94-A5E1BA2F56EC}"/>
              </a:ext>
            </a:extLst>
          </p:cNvPr>
          <p:cNvSpPr txBox="1"/>
          <p:nvPr/>
        </p:nvSpPr>
        <p:spPr>
          <a:xfrm>
            <a:off x="584200" y="2019300"/>
            <a:ext cx="3063620" cy="28992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95000"/>
              </a:lnSpc>
              <a:spcAft>
                <a:spcPts val="1800"/>
              </a:spcAft>
              <a:defRPr/>
            </a:pPr>
            <a:r>
              <a:rPr lang="en-US" sz="4400" dirty="0">
                <a:solidFill>
                  <a:srgbClr val="D59DFF"/>
                </a:solidFill>
                <a:latin typeface="Segoe UI Semibold"/>
              </a:rPr>
              <a:t>Keep up with the latest news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Click here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to sign up for our mailing list.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E196765-9C2C-9BF4-E93A-75D2AC2A20F8}"/>
              </a:ext>
            </a:extLst>
          </p:cNvPr>
          <p:cNvSpPr/>
          <p:nvPr/>
        </p:nvSpPr>
        <p:spPr bwMode="auto">
          <a:xfrm>
            <a:off x="584200" y="5976430"/>
            <a:ext cx="1503761" cy="292608"/>
          </a:xfrm>
          <a:prstGeom prst="rect">
            <a:avLst/>
          </a:prstGeom>
          <a:solidFill>
            <a:srgbClr val="50E6FF"/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>
                <a:solidFill>
                  <a:schemeClr val="tx2"/>
                </a:solidFill>
                <a:ea typeface="Segoe UI" pitchFamily="34" charset="0"/>
                <a:cs typeface="Segoe UI" pitchFamily="34" charset="0"/>
              </a:rPr>
              <a:t>Partner logo here</a:t>
            </a:r>
          </a:p>
        </p:txBody>
      </p:sp>
    </p:spTree>
    <p:extLst>
      <p:ext uri="{BB962C8B-B14F-4D97-AF65-F5344CB8AC3E}">
        <p14:creationId xmlns:p14="http://schemas.microsoft.com/office/powerpoint/2010/main" val="736621286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WHITE TEMPLATE">
  <a:themeElements>
    <a:clrScheme name="apps infra">
      <a:dk1>
        <a:srgbClr val="1A1A1A"/>
      </a:dk1>
      <a:lt1>
        <a:srgbClr val="FFFFFF"/>
      </a:lt1>
      <a:dk2>
        <a:srgbClr val="0D0D0D"/>
      </a:dk2>
      <a:lt2>
        <a:srgbClr val="F2F2F2"/>
      </a:lt2>
      <a:accent1>
        <a:srgbClr val="243A5E"/>
      </a:accent1>
      <a:accent2>
        <a:srgbClr val="0078D4"/>
      </a:accent2>
      <a:accent3>
        <a:srgbClr val="50E6FF"/>
      </a:accent3>
      <a:accent4>
        <a:srgbClr val="32145A"/>
      </a:accent4>
      <a:accent5>
        <a:srgbClr val="5C2D91"/>
      </a:accent5>
      <a:accent6>
        <a:srgbClr val="B4A0FF"/>
      </a:accent6>
      <a:hlink>
        <a:srgbClr val="00B0F0"/>
      </a:hlink>
      <a:folHlink>
        <a:srgbClr val="C5C5C5"/>
      </a:folHlink>
    </a:clrScheme>
    <a:fontScheme name="Segoe UI Semibold - 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gradFill>
              <a:gsLst>
                <a:gs pos="0">
                  <a:srgbClr val="FFFFFF"/>
                </a:gs>
                <a:gs pos="100000">
                  <a:srgbClr val="FFFFFF"/>
                </a:gs>
              </a:gsLst>
              <a:lin ang="5400000" scaled="0"/>
            </a:gra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>
            <a:gradFill>
              <a:gsLst>
                <a:gs pos="2917">
                  <a:schemeClr val="tx1"/>
                </a:gs>
                <a:gs pos="30000">
                  <a:schemeClr val="tx1"/>
                </a:gs>
              </a:gsLst>
              <a:lin ang="5400000" scaled="0"/>
            </a:gra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SM_White_Apr_2018.potx" id="{6E176AED-3910-43DD-9138-5EB17D8C9824}" vid="{D98E849F-7C13-4298-8899-FAB6DA75BF8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5CD5463CEFB24A83503C30C8B98C35" ma:contentTypeVersion="19" ma:contentTypeDescription="Create a new document." ma:contentTypeScope="" ma:versionID="e18eaf5b3dc8c760ca32ffb5a6a88ff9">
  <xsd:schema xmlns:xsd="http://www.w3.org/2001/XMLSchema" xmlns:xs="http://www.w3.org/2001/XMLSchema" xmlns:p="http://schemas.microsoft.com/office/2006/metadata/properties" xmlns:ns1="http://schemas.microsoft.com/sharepoint/v3" xmlns:ns2="6cb3e062-5d5c-4bea-a521-bea60a8a9d49" xmlns:ns3="808fe64a-8822-48fb-b486-fef07844ef67" xmlns:ns4="230e9df3-be65-4c73-a93b-d1236ebd677e" targetNamespace="http://schemas.microsoft.com/office/2006/metadata/properties" ma:root="true" ma:fieldsID="1d91b4074173294437a576271264ea78" ns1:_="" ns2:_="" ns3:_="" ns4:_="">
    <xsd:import namespace="http://schemas.microsoft.com/sharepoint/v3"/>
    <xsd:import namespace="6cb3e062-5d5c-4bea-a521-bea60a8a9d49"/>
    <xsd:import namespace="808fe64a-8822-48fb-b486-fef07844ef67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1:_ip_UnifiedCompliancePolicyProperties" minOccurs="0"/>
                <xsd:element ref="ns1:_ip_UnifiedCompliancePolicyUIAction" minOccurs="0"/>
                <xsd:element ref="ns2:lcf76f155ced4ddcb4097134ff3c332f" minOccurs="0"/>
                <xsd:element ref="ns4:TaxCatchAll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9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0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cb3e062-5d5c-4bea-a521-bea60a8a9d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e385fb40-52d4-4fae-9c5b-3e8ff8a5878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4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8fe64a-8822-48fb-b486-fef07844ef67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3" nillable="true" ma:displayName="Taxonomy Catch All Column" ma:hidden="true" ma:list="{2824fe30-d48d-484d-90fe-867398a00176}" ma:internalName="TaxCatchAll" ma:showField="CatchAllData" ma:web="808fe64a-8822-48fb-b486-fef07844ef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lcf76f155ced4ddcb4097134ff3c332f xmlns="6cb3e062-5d5c-4bea-a521-bea60a8a9d49">
      <Terms xmlns="http://schemas.microsoft.com/office/infopath/2007/PartnerControls"/>
    </lcf76f155ced4ddcb4097134ff3c332f>
    <_ip_UnifiedCompliancePolicyProperties xmlns="http://schemas.microsoft.com/sharepoint/v3" xsi:nil="true"/>
    <TaxCatchAll xmlns="230e9df3-be65-4c73-a93b-d1236ebd677e" xsi:nil="true"/>
  </documentManagement>
</p:properties>
</file>

<file path=customXml/itemProps1.xml><?xml version="1.0" encoding="utf-8"?>
<ds:datastoreItem xmlns:ds="http://schemas.openxmlformats.org/officeDocument/2006/customXml" ds:itemID="{F145F0F7-F046-44C0-84D2-086E1369B8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B5702A4-2C75-4B5F-8026-124FA14FEB6D}"/>
</file>

<file path=customXml/itemProps3.xml><?xml version="1.0" encoding="utf-8"?>
<ds:datastoreItem xmlns:ds="http://schemas.openxmlformats.org/officeDocument/2006/customXml" ds:itemID="{CC5FE123-2C0B-4DAD-91B3-9F33F82FDBEC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6cb3e062-5d5c-4bea-a521-bea60a8a9d49"/>
    <ds:schemaRef ds:uri="230e9df3-be65-4c73-a93b-d1236ebd677e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1735</TotalTime>
  <Words>19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Arial</vt:lpstr>
      <vt:lpstr>Calibri</vt:lpstr>
      <vt:lpstr>Consolas</vt:lpstr>
      <vt:lpstr>Segoe UI</vt:lpstr>
      <vt:lpstr>Segoe UI Semibold</vt:lpstr>
      <vt:lpstr>Segoe UI Semilight</vt:lpstr>
      <vt:lpstr>Wingdings</vt:lpstr>
      <vt:lpstr>WHITE TEMPLATE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Kristen Falkenstine</dc:creator>
  <cp:lastModifiedBy>Kristen  Falkenstine</cp:lastModifiedBy>
  <cp:revision>46</cp:revision>
  <dcterms:created xsi:type="dcterms:W3CDTF">2022-05-25T16:46:18Z</dcterms:created>
  <dcterms:modified xsi:type="dcterms:W3CDTF">2022-08-11T22:08:56Z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0x010100E25CD5463CEFB24A83503C30C8B98C35</vt:lpwstr>
  </property>
  <property fmtid="{D5CDD505-2E9C-101B-9397-08002B2CF9AE}" pid="3" name="MediaServiceImageTags">
    <vt:lpwstr/>
  </property>
</Properties>
</file>