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77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Identités sécurisées" id="{031762D0-F997-4BA0-ACCE-5EAE125BB6DA}">
          <p14:sldIdLst>
            <p14:sldId id="21414117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52" autoAdjust="0"/>
  </p:normalViewPr>
  <p:slideViewPr>
    <p:cSldViewPr snapToGrid="0">
      <p:cViewPr>
        <p:scale>
          <a:sx n="100" d="100"/>
          <a:sy n="100" d="100"/>
        </p:scale>
        <p:origin x="91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howing a person something on the tablet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396E0C7-42AA-DFF0-5DE5-53659EFDB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14064"/>
          <a:stretch>
            <a:fillRect/>
          </a:stretch>
        </p:blipFill>
        <p:spPr>
          <a:xfrm>
            <a:off x="4060196" y="0"/>
            <a:ext cx="813180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2781C6-2ED6-C492-EC94-A5E1BA2F56EC}"/>
              </a:ext>
            </a:extLst>
          </p:cNvPr>
          <p:cNvSpPr txBox="1"/>
          <p:nvPr/>
        </p:nvSpPr>
        <p:spPr>
          <a:xfrm>
            <a:off x="584200" y="2019300"/>
            <a:ext cx="3149600" cy="293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fr-FR" sz="28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Vous avez besoin d’un moyen plus facile de gérer les quarts de travail </a:t>
            </a:r>
            <a:r>
              <a:rPr lang="fr-FR" sz="28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/>
            </a:r>
            <a:br>
              <a:rPr lang="fr-FR" sz="28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fr-FR" sz="28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et </a:t>
            </a:r>
            <a:r>
              <a:rPr lang="fr-FR" sz="28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les tâches ?</a:t>
            </a:r>
          </a:p>
          <a:p>
            <a:pPr>
              <a:spcAft>
                <a:spcPts val="1800"/>
              </a:spcAft>
              <a:defRPr/>
            </a:pPr>
            <a:r>
              <a:rPr lang="fr-FR" b="0" i="0" strike="noStrike" cap="none" spc="0" baseline="0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Cliquez ici </a:t>
            </a:r>
            <a:r>
              <a:rPr lang="fr-FR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pour vous inscrire </a:t>
            </a:r>
            <a:r>
              <a:rPr lang="fr-FR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/>
            </a:r>
            <a:br>
              <a:rPr lang="fr-FR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</a:br>
            <a:r>
              <a:rPr lang="fr-FR" b="0" i="0" strike="noStrike" cap="none" spc="0" baseline="0" dirty="0" smtClean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à </a:t>
            </a:r>
            <a:r>
              <a:rPr lang="fr-FR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notre liste de diffusion.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30350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fr-FR" sz="1100" b="0" i="0" strike="noStrike" cap="none" spc="0" baseline="0" dirty="0">
                <a:solidFill>
                  <a:srgbClr val="0D0D0D"/>
                </a:solidFill>
                <a:effectLst/>
                <a:latin typeface="Segoe UI"/>
                <a:ea typeface="Segoe UI"/>
                <a:cs typeface="Segoe UI"/>
              </a:rPr>
              <a:t>Logo partenaire ici</a:t>
            </a:r>
          </a:p>
        </p:txBody>
      </p:sp>
    </p:spTree>
    <p:extLst>
      <p:ext uri="{BB962C8B-B14F-4D97-AF65-F5344CB8AC3E}">
        <p14:creationId xmlns:p14="http://schemas.microsoft.com/office/powerpoint/2010/main" val="243801464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3" ma:contentTypeDescription="Create a new document." ma:contentTypeScope="" ma:versionID="f9ac09868ac3fe28f2a8fc10342a9514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161ae26bcbf8820db6cf9d2626f1b3d8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5FE123-2C0B-4DAD-91B3-9F33F82FDBEC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369e916-4bd8-4af9-b2c4-8613bc5330ef"/>
    <ds:schemaRef ds:uri="http://purl.org/dc/elements/1.1/"/>
    <ds:schemaRef ds:uri="http://schemas.microsoft.com/office/2006/metadata/properties"/>
    <ds:schemaRef ds:uri="3f419478-5607-4e24-9036-5a0e9a431bae"/>
    <ds:schemaRef ds:uri="http://schemas.microsoft.com/sharepoint/v3"/>
    <ds:schemaRef ds:uri="http://schemas.microsoft.com/office/infopath/2007/PartnerControls"/>
    <ds:schemaRef ds:uri="230e9df3-be65-4c73-a93b-d1236ebd677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D35613-1DF7-4ACC-A921-756A446C3D87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Microsoft account</cp:lastModifiedBy>
  <cp:revision>51</cp:revision>
  <dcterms:created xsi:type="dcterms:W3CDTF">2022-05-25T16:46:18Z</dcterms:created>
  <dcterms:modified xsi:type="dcterms:W3CDTF">2023-03-07T12:23:50Z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7610500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