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9" r:id="rId5"/>
    <p:sldId id="260" r:id="rId6"/>
  </p:sldIdLst>
  <p:sldSz cx="6858000" cy="12192000"/>
  <p:notesSz cx="6858000" cy="9144000"/>
  <p:defaultTextStyle>
    <a:defPPr>
      <a:defRPr lang="ja-JP"/>
    </a:defPPr>
    <a:lvl1pPr marL="0" algn="l" defTabSz="457200" rtl="0" eaLnBrk="1" latinLnBrk="0" hangingPunct="1">
      <a:defRPr lang="ja-JP" sz="1800" kern="1200">
        <a:solidFill>
          <a:schemeClr val="tx1"/>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BDC305-20AB-6E51-13C1-45D78D23D28B}" name="Katherine Hidalgo Marino (Accenture International Ltd.)" initials="KL" userId="S::v-khidalgoma@microsoft.com::40ad0bbb-b87f-4a51-b739-c1e8db3001da" providerId="AD"/>
  <p188:author id="{0AD66724-2343-8CFF-8C50-69DF348AB80C}" name="Noelia Jose Vargas (Accenture International Limite)" initials="NL" userId="S::v-nvargas@microsoft.com::8d7d531c-66d0-492e-baba-f4d6d2def821" providerId="AD"/>
  <p188:author id="{0B097428-DC3F-16DD-8420-0BDA3DE5EE5C}" name="David Rosenstock" initials="DR" userId="S::drosenstock@microsoft.com::251b5477-fe8f-4a38-8929-3662c69330c8" providerId="AD"/>
  <p188:author id="{BA596631-9111-0793-B4BA-1002B71A0A34}" name="Mauricio Vargas Ortiz (Accenture International Limite)" initials="MV" userId="S::v-mauriciova@microsoft.com::ba67f6af-dff6-4226-8797-1a2481e4a28e" providerId="AD"/>
  <p188:author id="{2855D988-1354-59C1-3098-258E0F81194F}" name="David Tankersley" initials="DT" userId="S::v-davidta@microsoft.com::2fc8726d-7c90-4a29-8d12-4a94acc810b2" providerId="AD"/>
  <p188:author id="{E2840691-8B9B-2DE5-9481-4142709B03AE}" name="Derian Granados Cespedes (Accenture International LTD)" initials="DG" userId="S::v-deriang@microsoft.com::b3457583-0850-4e54-a843-446541e75ece" providerId="AD"/>
  <p188:author id="{AC862D97-25DA-84B3-131E-B50A040428EC}" name="Esther Lau" initials="EL" userId="S::v-estherlau@microsoft.com::7cebf439-6f15-4624-9d84-a7db6e36c8e2" providerId="AD"/>
  <p188:author id="{1354019E-8194-0492-5AEB-B5090D1414BF}" name="Nkechi Ekwunife (CELA)" initials="N(" userId="S::nekwunife@microsoft.com::ddcc6d25-fb55-43d0-b3f9-aad4c0e097fb" providerId="AD"/>
  <p188:author id="{0BEA15AB-8A1F-9E07-024A-2B5AD4C9D619}" name="Mallory Monsma" initials="MM" userId="S::mamonsma@microsoft.com::8c4072d6-91ef-40a7-96da-10e060934994" providerId="AD"/>
  <p188:author id="{A4E40EB5-1A72-C5D0-3BDE-B5C7DA6EC824}" name="Timothy Mohler" initials="TM" userId="S::v-tmohler@microsoft.com::948ba1e5-79f0-442c-8606-a1e4076766ae" providerId="AD"/>
  <p188:author id="{6E6728C9-884C-917D-38D8-6755EA7C4588}" name="Marcia Harris (SHE/HER CELA)" initials="MH(C" userId="S::maharr@microsoft.com::bb7ac3d9-125c-4d26-a695-8b0d5e307fb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C0FB"/>
    <a:srgbClr val="8DC8E8"/>
    <a:srgbClr val="D59ED7"/>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CDAF7-72F4-4D47-B802-5FC14ECC078B}" v="1" dt="2023-06-27T16:21:18.750"/>
    <p1510:client id="{0DB18958-05D8-BF0A-9E24-339DA1FF3AF8}" v="4" dt="2023-06-27T14:10:33.781"/>
    <p1510:client id="{134008C6-1250-8885-4E2A-35E9C278DA21}" v="3" dt="2023-06-26T19:14:16.365"/>
    <p1510:client id="{138C9CC3-0AFA-9375-E3DE-BFA12A065477}" v="7" dt="2023-06-28T21:44:45.177"/>
    <p1510:client id="{192963C9-9C4B-83C0-35B7-DDA65BF05F6D}" v="8" dt="2023-06-26T20:24:36.298"/>
    <p1510:client id="{3946B99E-7DE2-D020-2309-91F47ADFA7FB}" v="2" dt="2023-06-28T18:23:56.010"/>
    <p1510:client id="{3FF930F1-FF70-EB2F-AF19-9C2CE432B94E}" v="21" dt="2023-06-28T21:22:06.672"/>
    <p1510:client id="{4CE57257-E34B-41AD-31C3-834EED13EDB8}" v="7" dt="2023-06-28T22:29:56.558"/>
    <p1510:client id="{8745990B-7BD2-AAE0-D5A4-F0D164E49F4D}" v="1" dt="2023-06-26T19:02:51.796"/>
    <p1510:client id="{ACE689DE-8E85-55DC-B1CB-9F1ED90402B6}" v="2" dt="2023-06-28T18:27:15.361"/>
    <p1510:client id="{C193A785-8E53-2FCC-7F03-82DC08868CFE}" v="3" dt="2023-06-28T18:19:18.840"/>
    <p1510:client id="{CDD5C643-7675-08BC-A9EE-446D04DFA273}" v="8" dt="2023-06-28T18:18:44.703"/>
    <p1510:client id="{D2D59568-39A5-C2E0-CCFF-E40CC29E2998}" v="5" dt="2023-08-08T21:51:00.591"/>
    <p1510:client id="{E9F40A68-6C7B-4E70-97F2-EF90969BBE5E}" v="3" dt="2023-06-28T16:58:13.957"/>
    <p1510:client id="{F21B4711-1322-49BD-846F-43FACEB6A36F}" v="37" dt="2023-06-26T20:32:40.358"/>
    <p1510:client id="{F96D0977-77A5-54FB-B355-8CB680A38313}" v="1" dt="2023-06-28T16:36:27.4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57" autoAdjust="0"/>
    <p:restoredTop sz="96287" autoAdjust="0"/>
  </p:normalViewPr>
  <p:slideViewPr>
    <p:cSldViewPr snapToGrid="0">
      <p:cViewPr>
        <p:scale>
          <a:sx n="90" d="100"/>
          <a:sy n="90" d="100"/>
        </p:scale>
        <p:origin x="3468" y="-6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uricio Vargas Ortiz (Accenture International Limite)" userId="ba67f6af-dff6-4226-8797-1a2481e4a28e" providerId="ADAL" clId="{A588EBEA-69C4-4FEB-BAF3-652C46729F4D}"/>
    <pc:docChg chg="delSld">
      <pc:chgData name="Mauricio Vargas Ortiz (Accenture International Limite)" userId="ba67f6af-dff6-4226-8797-1a2481e4a28e" providerId="ADAL" clId="{A588EBEA-69C4-4FEB-BAF3-652C46729F4D}" dt="2023-06-13T15:06:20.007" v="0" actId="47"/>
      <pc:docMkLst>
        <pc:docMk/>
      </pc:docMkLst>
    </pc:docChg>
  </pc:docChgLst>
  <pc:docChgLst>
    <pc:chgData name="Noelia Jose Vargas (Accenture International Limite)" userId="S::v-nvargas@microsoft.com::8d7d531c-66d0-492e-baba-f4d6d2def821" providerId="AD" clId="Web-{D46F2E01-985D-5F05-06A2-135999669E3D}"/>
    <pc:docChg chg="mod modSld">
      <pc:chgData name="Noelia Jose Vargas (Accenture International Limite)" userId="S::v-nvargas@microsoft.com::8d7d531c-66d0-492e-baba-f4d6d2def821" providerId="AD" clId="Web-{D46F2E01-985D-5F05-06A2-135999669E3D}" dt="2023-06-21T21:42:08.349" v="12"/>
      <pc:docMkLst>
        <pc:docMk/>
      </pc:docMkLst>
      <pc:sldChg chg="modCm">
        <pc:chgData name="Noelia Jose Vargas (Accenture International Limite)" userId="S::v-nvargas@microsoft.com::8d7d531c-66d0-492e-baba-f4d6d2def821" providerId="AD" clId="Web-{D46F2E01-985D-5F05-06A2-135999669E3D}" dt="2023-06-21T21:32:56.176" v="2"/>
        <pc:sldMkLst>
          <pc:docMk/>
          <pc:sldMk cId="1971107014" sldId="259"/>
        </pc:sldMkLst>
      </pc:sldChg>
      <pc:sldChg chg="modSp modCm">
        <pc:chgData name="Noelia Jose Vargas (Accenture International Limite)" userId="S::v-nvargas@microsoft.com::8d7d531c-66d0-492e-baba-f4d6d2def821" providerId="AD" clId="Web-{D46F2E01-985D-5F05-06A2-135999669E3D}" dt="2023-06-21T21:36:56.621" v="11" actId="20577"/>
        <pc:sldMkLst>
          <pc:docMk/>
          <pc:sldMk cId="4127023525" sldId="260"/>
        </pc:sldMkLst>
        <pc:spChg chg="mod">
          <ac:chgData name="Noelia Jose Vargas (Accenture International Limite)" userId="S::v-nvargas@microsoft.com::8d7d531c-66d0-492e-baba-f4d6d2def821" providerId="AD" clId="Web-{D46F2E01-985D-5F05-06A2-135999669E3D}" dt="2023-06-21T21:36:56.621" v="11" actId="20577"/>
          <ac:spMkLst>
            <pc:docMk/>
            <pc:sldMk cId="4127023525" sldId="260"/>
            <ac:spMk id="18" creationId="{C94E240D-8ED8-36B1-5039-9C8445DAC13F}"/>
          </ac:spMkLst>
        </pc:spChg>
      </pc:sldChg>
      <pc:sldChg chg="mod modShow">
        <pc:chgData name="Noelia Jose Vargas (Accenture International Limite)" userId="S::v-nvargas@microsoft.com::8d7d531c-66d0-492e-baba-f4d6d2def821" providerId="AD" clId="Web-{D46F2E01-985D-5F05-06A2-135999669E3D}" dt="2023-06-21T21:42:08.349" v="12"/>
        <pc:sldMkLst>
          <pc:docMk/>
          <pc:sldMk cId="3301565129" sldId="261"/>
        </pc:sldMkLst>
      </pc:sldChg>
    </pc:docChg>
  </pc:docChgLst>
  <pc:docChgLst>
    <pc:chgData name="Timothy Mohler (Accenture International Limite)" userId="948ba1e5-79f0-442c-8606-a1e4076766ae" providerId="ADAL" clId="{47091F04-5007-4DEB-A671-5829E284A23E}"/>
    <pc:docChg chg="undo custSel addSld modSld">
      <pc:chgData name="Timothy Mohler (Accenture International Limite)" userId="948ba1e5-79f0-442c-8606-a1e4076766ae" providerId="ADAL" clId="{47091F04-5007-4DEB-A671-5829E284A23E}" dt="2023-06-21T22:48:07.778" v="742"/>
      <pc:docMkLst>
        <pc:docMk/>
      </pc:docMkLst>
      <pc:sldChg chg="addCm modCm">
        <pc:chgData name="Timothy Mohler (Accenture International Limite)" userId="948ba1e5-79f0-442c-8606-a1e4076766ae" providerId="ADAL" clId="{47091F04-5007-4DEB-A671-5829E284A23E}" dt="2023-06-21T22:48:07.778" v="742"/>
        <pc:sldMkLst>
          <pc:docMk/>
          <pc:sldMk cId="1971107014" sldId="259"/>
        </pc:sldMkLst>
      </pc:sldChg>
      <pc:sldChg chg="addSp delSp modSp">
        <pc:chgData name="Timothy Mohler (Accenture International Limite)" userId="948ba1e5-79f0-442c-8606-a1e4076766ae" providerId="ADAL" clId="{47091F04-5007-4DEB-A671-5829E284A23E}" dt="2023-06-21T17:00:46.887" v="7" actId="478"/>
        <pc:sldMkLst>
          <pc:docMk/>
          <pc:sldMk cId="4127023525" sldId="260"/>
        </pc:sldMkLst>
        <pc:picChg chg="add del mod">
          <ac:chgData name="Timothy Mohler (Accenture International Limite)" userId="948ba1e5-79f0-442c-8606-a1e4076766ae" providerId="ADAL" clId="{47091F04-5007-4DEB-A671-5829E284A23E}" dt="2023-06-21T17:00:46.887" v="7" actId="478"/>
          <ac:picMkLst>
            <pc:docMk/>
            <pc:sldMk cId="4127023525" sldId="260"/>
            <ac:picMk id="1026" creationId="{6D6A10B6-D84D-5359-3264-ABAFFCE2C285}"/>
          </ac:picMkLst>
        </pc:picChg>
      </pc:sldChg>
      <pc:sldChg chg="addSp delSp modSp add mod addCm modCm">
        <pc:chgData name="Timothy Mohler (Accenture International Limite)" userId="948ba1e5-79f0-442c-8606-a1e4076766ae" providerId="ADAL" clId="{47091F04-5007-4DEB-A671-5829E284A23E}" dt="2023-06-21T17:17:51.032" v="739" actId="1076"/>
        <pc:sldMkLst>
          <pc:docMk/>
          <pc:sldMk cId="3301565129" sldId="261"/>
        </pc:sldMkLst>
        <pc:spChg chg="add mod">
          <ac:chgData name="Timothy Mohler (Accenture International Limite)" userId="948ba1e5-79f0-442c-8606-a1e4076766ae" providerId="ADAL" clId="{47091F04-5007-4DEB-A671-5829E284A23E}" dt="2023-06-21T17:17:51.032" v="739" actId="1076"/>
          <ac:spMkLst>
            <pc:docMk/>
            <pc:sldMk cId="3301565129" sldId="261"/>
            <ac:spMk id="3" creationId="{34F4CAEC-78A3-4135-0CAA-956940173B90}"/>
          </ac:spMkLst>
        </pc:spChg>
        <pc:spChg chg="del mod">
          <ac:chgData name="Timothy Mohler (Accenture International Limite)" userId="948ba1e5-79f0-442c-8606-a1e4076766ae" providerId="ADAL" clId="{47091F04-5007-4DEB-A671-5829E284A23E}" dt="2023-06-21T17:02:22.041" v="15" actId="478"/>
          <ac:spMkLst>
            <pc:docMk/>
            <pc:sldMk cId="3301565129" sldId="261"/>
            <ac:spMk id="11" creationId="{E22010A9-3B3A-2ABC-7408-36A557370141}"/>
          </ac:spMkLst>
        </pc:spChg>
        <pc:spChg chg="add del mod">
          <ac:chgData name="Timothy Mohler (Accenture International Limite)" userId="948ba1e5-79f0-442c-8606-a1e4076766ae" providerId="ADAL" clId="{47091F04-5007-4DEB-A671-5829E284A23E}" dt="2023-06-21T17:15:47.986" v="667" actId="14100"/>
          <ac:spMkLst>
            <pc:docMk/>
            <pc:sldMk cId="3301565129" sldId="261"/>
            <ac:spMk id="26" creationId="{5CAF0CE8-6227-A4BF-2B07-624DE3E1824C}"/>
          </ac:spMkLst>
        </pc:spChg>
        <pc:picChg chg="del mod">
          <ac:chgData name="Timothy Mohler (Accenture International Limite)" userId="948ba1e5-79f0-442c-8606-a1e4076766ae" providerId="ADAL" clId="{47091F04-5007-4DEB-A671-5829E284A23E}" dt="2023-06-21T17:15:36.534" v="666" actId="478"/>
          <ac:picMkLst>
            <pc:docMk/>
            <pc:sldMk cId="3301565129" sldId="261"/>
            <ac:picMk id="1026" creationId="{6D6A10B6-D84D-5359-3264-ABAFFCE2C285}"/>
          </ac:picMkLst>
        </pc:picChg>
      </pc:sldChg>
    </pc:docChg>
  </pc:docChgLst>
  <pc:docChgLst>
    <pc:chgData name="Nkechi Ekwunife (CELA)" userId="S::nekwunife@microsoft.com::ddcc6d25-fb55-43d0-b3f9-aad4c0e097fb" providerId="AD" clId="Web-{0DB18958-05D8-BF0A-9E24-339DA1FF3AF8}"/>
    <pc:docChg chg="mod">
      <pc:chgData name="Nkechi Ekwunife (CELA)" userId="S::nekwunife@microsoft.com::ddcc6d25-fb55-43d0-b3f9-aad4c0e097fb" providerId="AD" clId="Web-{0DB18958-05D8-BF0A-9E24-339DA1FF3AF8}" dt="2023-06-27T14:10:33.781" v="3"/>
      <pc:docMkLst>
        <pc:docMk/>
      </pc:docMkLst>
      <pc:sldChg chg="addCm delCm">
        <pc:chgData name="Nkechi Ekwunife (CELA)" userId="S::nekwunife@microsoft.com::ddcc6d25-fb55-43d0-b3f9-aad4c0e097fb" providerId="AD" clId="Web-{0DB18958-05D8-BF0A-9E24-339DA1FF3AF8}" dt="2023-06-27T14:10:33.781" v="3"/>
        <pc:sldMkLst>
          <pc:docMk/>
          <pc:sldMk cId="4127023525" sldId="260"/>
        </pc:sldMkLst>
        <pc:extLst>
          <p:ext xmlns:p="http://schemas.openxmlformats.org/presentationml/2006/main" uri="{D6D511B9-2390-475A-947B-AFAB55BFBCF1}">
            <pc226:cmChg xmlns:pc226="http://schemas.microsoft.com/office/powerpoint/2022/06/main/command" chg="add del">
              <pc226:chgData name="Nkechi Ekwunife (CELA)" userId="S::nekwunife@microsoft.com::ddcc6d25-fb55-43d0-b3f9-aad4c0e097fb" providerId="AD" clId="Web-{0DB18958-05D8-BF0A-9E24-339DA1FF3AF8}" dt="2023-06-27T14:10:16.125" v="2"/>
              <pc2:cmMkLst xmlns:pc2="http://schemas.microsoft.com/office/powerpoint/2019/9/main/command">
                <pc:docMk/>
                <pc:sldMk cId="4127023525" sldId="260"/>
                <pc2:cmMk id="{54090A3C-80AC-4CCF-9DA8-D8F1AC2955B6}"/>
              </pc2:cmMkLst>
            </pc226:cmChg>
            <pc226:cmChg xmlns:pc226="http://schemas.microsoft.com/office/powerpoint/2022/06/main/command" chg="add">
              <pc226:chgData name="Nkechi Ekwunife (CELA)" userId="S::nekwunife@microsoft.com::ddcc6d25-fb55-43d0-b3f9-aad4c0e097fb" providerId="AD" clId="Web-{0DB18958-05D8-BF0A-9E24-339DA1FF3AF8}" dt="2023-06-27T14:10:33.781" v="3"/>
              <pc2:cmMkLst xmlns:pc2="http://schemas.microsoft.com/office/powerpoint/2019/9/main/command">
                <pc:docMk/>
                <pc:sldMk cId="4127023525" sldId="260"/>
                <pc2:cmMk id="{A8EE6954-7103-4306-9AB8-F3C313F838F6}"/>
              </pc2:cmMkLst>
            </pc226:cmChg>
          </p:ext>
        </pc:extLst>
      </pc:sldChg>
    </pc:docChg>
  </pc:docChgLst>
  <pc:docChgLst>
    <pc:chgData name="Noelia Jose Vargas (Accenture International Limite)" userId="S::v-nvargas@microsoft.com::8d7d531c-66d0-492e-baba-f4d6d2def821" providerId="AD" clId="Web-{9C5352C5-E20E-FDAA-B49A-1641710E9577}"/>
    <pc:docChg chg="">
      <pc:chgData name="Noelia Jose Vargas (Accenture International Limite)" userId="S::v-nvargas@microsoft.com::8d7d531c-66d0-492e-baba-f4d6d2def821" providerId="AD" clId="Web-{9C5352C5-E20E-FDAA-B49A-1641710E9577}" dt="2023-06-21T23:07:58.644" v="1"/>
      <pc:docMkLst>
        <pc:docMk/>
      </pc:docMkLst>
      <pc:sldChg chg="modCm">
        <pc:chgData name="Noelia Jose Vargas (Accenture International Limite)" userId="S::v-nvargas@microsoft.com::8d7d531c-66d0-492e-baba-f4d6d2def821" providerId="AD" clId="Web-{9C5352C5-E20E-FDAA-B49A-1641710E9577}" dt="2023-06-21T23:07:58.644" v="1"/>
        <pc:sldMkLst>
          <pc:docMk/>
          <pc:sldMk cId="1971107014" sldId="259"/>
        </pc:sldMkLst>
      </pc:sldChg>
    </pc:docChg>
  </pc:docChgLst>
  <pc:docChgLst>
    <pc:chgData name="Marcia Harris (SHE/HER CELA)" userId="bb7ac3d9-125c-4d26-a695-8b0d5e307fb1" providerId="ADAL" clId="{FDF7F793-5674-4436-9D0E-C1AF63C59C42}"/>
    <pc:docChg chg="undo custSel modSld">
      <pc:chgData name="Marcia Harris (SHE/HER CELA)" userId="bb7ac3d9-125c-4d26-a695-8b0d5e307fb1" providerId="ADAL" clId="{FDF7F793-5674-4436-9D0E-C1AF63C59C42}" dt="2023-06-21T00:03:24.752" v="178"/>
      <pc:docMkLst>
        <pc:docMk/>
      </pc:docMkLst>
      <pc:sldChg chg="modSp mod addCm delCm modCm">
        <pc:chgData name="Marcia Harris (SHE/HER CELA)" userId="bb7ac3d9-125c-4d26-a695-8b0d5e307fb1" providerId="ADAL" clId="{FDF7F793-5674-4436-9D0E-C1AF63C59C42}" dt="2023-06-20T23:43:44.882" v="165"/>
        <pc:sldMkLst>
          <pc:docMk/>
          <pc:sldMk cId="1971107014" sldId="259"/>
        </pc:sldMkLst>
        <pc:spChg chg="mod">
          <ac:chgData name="Marcia Harris (SHE/HER CELA)" userId="bb7ac3d9-125c-4d26-a695-8b0d5e307fb1" providerId="ADAL" clId="{FDF7F793-5674-4436-9D0E-C1AF63C59C42}" dt="2023-06-20T22:41:30.394" v="29" actId="20577"/>
          <ac:spMkLst>
            <pc:docMk/>
            <pc:sldMk cId="1971107014" sldId="259"/>
            <ac:spMk id="25" creationId="{CCDD2C2D-F93E-6FA1-D5D9-E3FF685BC8C9}"/>
          </ac:spMkLst>
        </pc:spChg>
        <pc:spChg chg="mod">
          <ac:chgData name="Marcia Harris (SHE/HER CELA)" userId="bb7ac3d9-125c-4d26-a695-8b0d5e307fb1" providerId="ADAL" clId="{FDF7F793-5674-4436-9D0E-C1AF63C59C42}" dt="2023-06-20T23:35:50.678" v="160" actId="14100"/>
          <ac:spMkLst>
            <pc:docMk/>
            <pc:sldMk cId="1971107014" sldId="259"/>
            <ac:spMk id="61" creationId="{7BE6402C-0C09-A67D-2995-1A91849B653B}"/>
          </ac:spMkLst>
        </pc:spChg>
      </pc:sldChg>
      <pc:sldChg chg="modSp mod addCm delCm modCm">
        <pc:chgData name="Marcia Harris (SHE/HER CELA)" userId="bb7ac3d9-125c-4d26-a695-8b0d5e307fb1" providerId="ADAL" clId="{FDF7F793-5674-4436-9D0E-C1AF63C59C42}" dt="2023-06-21T00:03:24.752" v="178"/>
        <pc:sldMkLst>
          <pc:docMk/>
          <pc:sldMk cId="4127023525" sldId="260"/>
        </pc:sldMkLst>
        <pc:spChg chg="mod">
          <ac:chgData name="Marcia Harris (SHE/HER CELA)" userId="bb7ac3d9-125c-4d26-a695-8b0d5e307fb1" providerId="ADAL" clId="{FDF7F793-5674-4436-9D0E-C1AF63C59C42}" dt="2023-06-20T23:47:31.845" v="175" actId="20577"/>
          <ac:spMkLst>
            <pc:docMk/>
            <pc:sldMk cId="4127023525" sldId="260"/>
            <ac:spMk id="26" creationId="{5CAF0CE8-6227-A4BF-2B07-624DE3E1824C}"/>
          </ac:spMkLst>
        </pc:spChg>
      </pc:sldChg>
    </pc:docChg>
  </pc:docChgLst>
  <pc:docChgLst>
    <pc:chgData name="Timothy Mohler" userId="948ba1e5-79f0-442c-8606-a1e4076766ae" providerId="ADAL" clId="{3EA611CC-2AFC-4924-AD31-A6B782E2A824}"/>
    <pc:docChg chg="undo custSel addSld delSld modSld">
      <pc:chgData name="Timothy Mohler" userId="948ba1e5-79f0-442c-8606-a1e4076766ae" providerId="ADAL" clId="{3EA611CC-2AFC-4924-AD31-A6B782E2A824}" dt="2023-06-09T20:22:42.672" v="226"/>
      <pc:docMkLst>
        <pc:docMk/>
      </pc:docMkLst>
      <pc:sldChg chg="addSp delSp modSp add del mod setBg addCm">
        <pc:chgData name="Timothy Mohler" userId="948ba1e5-79f0-442c-8606-a1e4076766ae" providerId="ADAL" clId="{3EA611CC-2AFC-4924-AD31-A6B782E2A824}" dt="2023-06-09T20:22:42.672" v="226"/>
        <pc:sldMkLst>
          <pc:docMk/>
          <pc:sldMk cId="4127023525" sldId="260"/>
        </pc:sldMkLst>
        <pc:spChg chg="add mod">
          <ac:chgData name="Timothy Mohler" userId="948ba1e5-79f0-442c-8606-a1e4076766ae" providerId="ADAL" clId="{3EA611CC-2AFC-4924-AD31-A6B782E2A824}" dt="2023-06-09T16:25:36.145" v="161" actId="1076"/>
          <ac:spMkLst>
            <pc:docMk/>
            <pc:sldMk cId="4127023525" sldId="260"/>
            <ac:spMk id="2" creationId="{A4D89965-8DE6-C508-C0FA-B015BA0CCCAB}"/>
          </ac:spMkLst>
        </pc:spChg>
        <pc:spChg chg="mod">
          <ac:chgData name="Timothy Mohler" userId="948ba1e5-79f0-442c-8606-a1e4076766ae" providerId="ADAL" clId="{3EA611CC-2AFC-4924-AD31-A6B782E2A824}" dt="2023-06-09T16:26:46.276" v="183" actId="20577"/>
          <ac:spMkLst>
            <pc:docMk/>
            <pc:sldMk cId="4127023525" sldId="260"/>
            <ac:spMk id="16" creationId="{5C595024-2510-8DC6-4412-CE1965182685}"/>
          </ac:spMkLst>
        </pc:spChg>
        <pc:spChg chg="mod">
          <ac:chgData name="Timothy Mohler" userId="948ba1e5-79f0-442c-8606-a1e4076766ae" providerId="ADAL" clId="{3EA611CC-2AFC-4924-AD31-A6B782E2A824}" dt="2023-06-09T16:28:24.068" v="187"/>
          <ac:spMkLst>
            <pc:docMk/>
            <pc:sldMk cId="4127023525" sldId="260"/>
            <ac:spMk id="81" creationId="{FCA7CB1E-A67D-657F-437D-23B921883BBD}"/>
          </ac:spMkLst>
        </pc:spChg>
        <pc:spChg chg="del">
          <ac:chgData name="Timothy Mohler" userId="948ba1e5-79f0-442c-8606-a1e4076766ae" providerId="ADAL" clId="{3EA611CC-2AFC-4924-AD31-A6B782E2A824}" dt="2023-06-09T16:20:45.272" v="1" actId="478"/>
          <ac:spMkLst>
            <pc:docMk/>
            <pc:sldMk cId="4127023525" sldId="260"/>
            <ac:spMk id="143" creationId="{B0F26C6E-ED4F-7C8F-CC44-75D7A82857B8}"/>
          </ac:spMkLst>
        </pc:spChg>
        <pc:spChg chg="del">
          <ac:chgData name="Timothy Mohler" userId="948ba1e5-79f0-442c-8606-a1e4076766ae" providerId="ADAL" clId="{3EA611CC-2AFC-4924-AD31-A6B782E2A824}" dt="2023-06-09T16:20:45.272" v="1" actId="478"/>
          <ac:spMkLst>
            <pc:docMk/>
            <pc:sldMk cId="4127023525" sldId="260"/>
            <ac:spMk id="144" creationId="{544CD11E-D8A5-9CB1-8DC2-AA3EF8AED053}"/>
          </ac:spMkLst>
        </pc:spChg>
        <pc:spChg chg="del">
          <ac:chgData name="Timothy Mohler" userId="948ba1e5-79f0-442c-8606-a1e4076766ae" providerId="ADAL" clId="{3EA611CC-2AFC-4924-AD31-A6B782E2A824}" dt="2023-06-09T16:20:45.272" v="1" actId="478"/>
          <ac:spMkLst>
            <pc:docMk/>
            <pc:sldMk cId="4127023525" sldId="260"/>
            <ac:spMk id="145" creationId="{95C50FF1-3F73-24B5-6D4A-0507A9E1AD9A}"/>
          </ac:spMkLst>
        </pc:spChg>
        <pc:spChg chg="del">
          <ac:chgData name="Timothy Mohler" userId="948ba1e5-79f0-442c-8606-a1e4076766ae" providerId="ADAL" clId="{3EA611CC-2AFC-4924-AD31-A6B782E2A824}" dt="2023-06-09T16:20:45.272" v="1" actId="478"/>
          <ac:spMkLst>
            <pc:docMk/>
            <pc:sldMk cId="4127023525" sldId="260"/>
            <ac:spMk id="148" creationId="{2801E0A5-9C47-44C7-FD3F-86A5EA6FB4AB}"/>
          </ac:spMkLst>
        </pc:spChg>
        <pc:spChg chg="del">
          <ac:chgData name="Timothy Mohler" userId="948ba1e5-79f0-442c-8606-a1e4076766ae" providerId="ADAL" clId="{3EA611CC-2AFC-4924-AD31-A6B782E2A824}" dt="2023-06-09T16:20:45.272" v="1" actId="478"/>
          <ac:spMkLst>
            <pc:docMk/>
            <pc:sldMk cId="4127023525" sldId="260"/>
            <ac:spMk id="149" creationId="{9B3862FA-1706-458E-2EB2-459E55DC1271}"/>
          </ac:spMkLst>
        </pc:spChg>
        <pc:spChg chg="del">
          <ac:chgData name="Timothy Mohler" userId="948ba1e5-79f0-442c-8606-a1e4076766ae" providerId="ADAL" clId="{3EA611CC-2AFC-4924-AD31-A6B782E2A824}" dt="2023-06-09T16:20:45.272" v="1" actId="478"/>
          <ac:spMkLst>
            <pc:docMk/>
            <pc:sldMk cId="4127023525" sldId="260"/>
            <ac:spMk id="150" creationId="{7823A2B4-9095-0804-0BEE-1D67FE68B26D}"/>
          </ac:spMkLst>
        </pc:spChg>
        <pc:spChg chg="del">
          <ac:chgData name="Timothy Mohler" userId="948ba1e5-79f0-442c-8606-a1e4076766ae" providerId="ADAL" clId="{3EA611CC-2AFC-4924-AD31-A6B782E2A824}" dt="2023-06-09T16:20:45.272" v="1" actId="478"/>
          <ac:spMkLst>
            <pc:docMk/>
            <pc:sldMk cId="4127023525" sldId="260"/>
            <ac:spMk id="151" creationId="{B84CA24E-3AB1-5C95-9FB8-4758216E6FBD}"/>
          </ac:spMkLst>
        </pc:spChg>
        <pc:spChg chg="del">
          <ac:chgData name="Timothy Mohler" userId="948ba1e5-79f0-442c-8606-a1e4076766ae" providerId="ADAL" clId="{3EA611CC-2AFC-4924-AD31-A6B782E2A824}" dt="2023-06-09T16:20:45.272" v="1" actId="478"/>
          <ac:spMkLst>
            <pc:docMk/>
            <pc:sldMk cId="4127023525" sldId="260"/>
            <ac:spMk id="154" creationId="{0F901A84-7596-773E-4C15-AB21EFED5C95}"/>
          </ac:spMkLst>
        </pc:spChg>
        <pc:spChg chg="del">
          <ac:chgData name="Timothy Mohler" userId="948ba1e5-79f0-442c-8606-a1e4076766ae" providerId="ADAL" clId="{3EA611CC-2AFC-4924-AD31-A6B782E2A824}" dt="2023-06-09T16:20:45.272" v="1" actId="478"/>
          <ac:spMkLst>
            <pc:docMk/>
            <pc:sldMk cId="4127023525" sldId="260"/>
            <ac:spMk id="155" creationId="{996D7A9A-8D0A-E406-B16F-85D2F8D877A6}"/>
          </ac:spMkLst>
        </pc:spChg>
        <pc:spChg chg="mod">
          <ac:chgData name="Timothy Mohler" userId="948ba1e5-79f0-442c-8606-a1e4076766ae" providerId="ADAL" clId="{3EA611CC-2AFC-4924-AD31-A6B782E2A824}" dt="2023-06-09T19:15:21.551" v="213" actId="255"/>
          <ac:spMkLst>
            <pc:docMk/>
            <pc:sldMk cId="4127023525" sldId="260"/>
            <ac:spMk id="157" creationId="{588C3A39-5C43-B03B-C717-B9F05F2571C5}"/>
          </ac:spMkLst>
        </pc:spChg>
        <pc:spChg chg="mod">
          <ac:chgData name="Timothy Mohler" userId="948ba1e5-79f0-442c-8606-a1e4076766ae" providerId="ADAL" clId="{3EA611CC-2AFC-4924-AD31-A6B782E2A824}" dt="2023-06-09T16:25:13.239" v="156" actId="14100"/>
          <ac:spMkLst>
            <pc:docMk/>
            <pc:sldMk cId="4127023525" sldId="260"/>
            <ac:spMk id="158" creationId="{62044A55-98B8-1E25-AF6C-790B9317BF72}"/>
          </ac:spMkLst>
        </pc:spChg>
        <pc:spChg chg="mod">
          <ac:chgData name="Timothy Mohler" userId="948ba1e5-79f0-442c-8606-a1e4076766ae" providerId="ADAL" clId="{3EA611CC-2AFC-4924-AD31-A6B782E2A824}" dt="2023-06-09T16:25:26.520" v="159" actId="14100"/>
          <ac:spMkLst>
            <pc:docMk/>
            <pc:sldMk cId="4127023525" sldId="260"/>
            <ac:spMk id="159" creationId="{9DD51C95-69EB-0CAE-4DF6-F4C555E6D89F}"/>
          </ac:spMkLst>
        </pc:spChg>
        <pc:grpChg chg="del">
          <ac:chgData name="Timothy Mohler" userId="948ba1e5-79f0-442c-8606-a1e4076766ae" providerId="ADAL" clId="{3EA611CC-2AFC-4924-AD31-A6B782E2A824}" dt="2023-06-09T16:20:45.272" v="1" actId="478"/>
          <ac:grpSpMkLst>
            <pc:docMk/>
            <pc:sldMk cId="4127023525" sldId="260"/>
            <ac:grpSpMk id="156" creationId="{C5A2F6E9-6F3C-A470-B4A6-B5EAE986E69A}"/>
          </ac:grpSpMkLst>
        </pc:grpChg>
        <pc:cxnChg chg="mod">
          <ac:chgData name="Timothy Mohler" userId="948ba1e5-79f0-442c-8606-a1e4076766ae" providerId="ADAL" clId="{3EA611CC-2AFC-4924-AD31-A6B782E2A824}" dt="2023-06-09T16:20:45.272" v="1" actId="478"/>
          <ac:cxnSpMkLst>
            <pc:docMk/>
            <pc:sldMk cId="4127023525" sldId="260"/>
            <ac:cxnSpMk id="121" creationId="{0EE0807C-67D3-8F13-16DE-83A411A03704}"/>
          </ac:cxnSpMkLst>
        </pc:cxnChg>
        <pc:cxnChg chg="mod">
          <ac:chgData name="Timothy Mohler" userId="948ba1e5-79f0-442c-8606-a1e4076766ae" providerId="ADAL" clId="{3EA611CC-2AFC-4924-AD31-A6B782E2A824}" dt="2023-06-09T16:20:45.272" v="1" actId="478"/>
          <ac:cxnSpMkLst>
            <pc:docMk/>
            <pc:sldMk cId="4127023525" sldId="260"/>
            <ac:cxnSpMk id="141" creationId="{9C541D47-B000-1AF5-F379-E8BCA5D11331}"/>
          </ac:cxnSpMkLst>
        </pc:cxnChg>
      </pc:sldChg>
    </pc:docChg>
  </pc:docChgLst>
  <pc:docChgLst>
    <pc:chgData name="Mauricio Vargas Ortiz" userId="ba67f6af-dff6-4226-8797-1a2481e4a28e" providerId="ADAL" clId="{6428F9E6-B48A-41EF-9F7D-B17686B3918D}"/>
    <pc:docChg chg="modSld sldOrd">
      <pc:chgData name="Mauricio Vargas Ortiz" userId="ba67f6af-dff6-4226-8797-1a2481e4a28e" providerId="ADAL" clId="{6428F9E6-B48A-41EF-9F7D-B17686B3918D}" dt="2023-06-08T20:55:47.110" v="1"/>
      <pc:docMkLst>
        <pc:docMk/>
      </pc:docMkLst>
      <pc:sldChg chg="ord">
        <pc:chgData name="Mauricio Vargas Ortiz" userId="ba67f6af-dff6-4226-8797-1a2481e4a28e" providerId="ADAL" clId="{6428F9E6-B48A-41EF-9F7D-B17686B3918D}" dt="2023-06-08T20:55:47.110" v="1"/>
        <pc:sldMkLst>
          <pc:docMk/>
          <pc:sldMk cId="1971107014" sldId="259"/>
        </pc:sldMkLst>
      </pc:sldChg>
    </pc:docChg>
  </pc:docChgLst>
  <pc:docChgLst>
    <pc:chgData name="David Rosenstock" userId="S::drosenstock@microsoft.com::251b5477-fe8f-4a38-8929-3662c69330c8" providerId="AD" clId="Web-{E9F40A68-6C7B-4E70-97F2-EF90969BBE5E}"/>
    <pc:docChg chg="modSld">
      <pc:chgData name="David Rosenstock" userId="S::drosenstock@microsoft.com::251b5477-fe8f-4a38-8929-3662c69330c8" providerId="AD" clId="Web-{E9F40A68-6C7B-4E70-97F2-EF90969BBE5E}" dt="2023-06-28T16:58:13.957" v="5"/>
      <pc:docMkLst>
        <pc:docMk/>
      </pc:docMkLst>
      <pc:sldChg chg="modSp modCm">
        <pc:chgData name="David Rosenstock" userId="S::drosenstock@microsoft.com::251b5477-fe8f-4a38-8929-3662c69330c8" providerId="AD" clId="Web-{E9F40A68-6C7B-4E70-97F2-EF90969BBE5E}" dt="2023-06-28T16:58:13.957" v="5"/>
        <pc:sldMkLst>
          <pc:docMk/>
          <pc:sldMk cId="4127023525" sldId="260"/>
        </pc:sldMkLst>
        <pc:spChg chg="mod">
          <ac:chgData name="David Rosenstock" userId="S::drosenstock@microsoft.com::251b5477-fe8f-4a38-8929-3662c69330c8" providerId="AD" clId="Web-{E9F40A68-6C7B-4E70-97F2-EF90969BBE5E}" dt="2023-06-28T16:57:43.940" v="3" actId="20577"/>
          <ac:spMkLst>
            <pc:docMk/>
            <pc:sldMk cId="4127023525" sldId="260"/>
            <ac:spMk id="7" creationId="{4F896B19-217D-588F-328C-6A9FCC8F43A6}"/>
          </ac:spMkLst>
        </pc:spChg>
        <pc:extLst>
          <p:ext xmlns:p="http://schemas.openxmlformats.org/presentationml/2006/main" uri="{D6D511B9-2390-475A-947B-AFAB55BFBCF1}">
            <pc226:cmChg xmlns:pc226="http://schemas.microsoft.com/office/powerpoint/2022/06/main/command" chg="mod">
              <pc226:chgData name="David Rosenstock" userId="S::drosenstock@microsoft.com::251b5477-fe8f-4a38-8929-3662c69330c8" providerId="AD" clId="Web-{E9F40A68-6C7B-4E70-97F2-EF90969BBE5E}" dt="2023-06-28T16:58:13.957" v="5"/>
              <pc2:cmMkLst xmlns:pc2="http://schemas.microsoft.com/office/powerpoint/2019/9/main/command">
                <pc:docMk/>
                <pc:sldMk cId="4127023525" sldId="260"/>
                <pc2:cmMk id="{A8EE6954-7103-4306-9AB8-F3C313F838F6}"/>
              </pc2:cmMkLst>
              <pc226:cmRplyChg chg="add">
                <pc226:chgData name="David Rosenstock" userId="S::drosenstock@microsoft.com::251b5477-fe8f-4a38-8929-3662c69330c8" providerId="AD" clId="Web-{E9F40A68-6C7B-4E70-97F2-EF90969BBE5E}" dt="2023-06-28T16:58:05.097" v="4"/>
                <pc2:cmRplyMkLst xmlns:pc2="http://schemas.microsoft.com/office/powerpoint/2019/9/main/command">
                  <pc:docMk/>
                  <pc:sldMk cId="4127023525" sldId="260"/>
                  <pc2:cmMk id="{A8EE6954-7103-4306-9AB8-F3C313F838F6}"/>
                  <pc2:cmRplyMk id="{7312AD6F-771E-43DA-A596-AA5932C5F156}"/>
                </pc2:cmRplyMkLst>
              </pc226:cmRplyChg>
              <pc226:cmRplyChg chg="mod modRxn">
                <pc226:chgData name="David Rosenstock" userId="S::drosenstock@microsoft.com::251b5477-fe8f-4a38-8929-3662c69330c8" providerId="AD" clId="Web-{E9F40A68-6C7B-4E70-97F2-EF90969BBE5E}" dt="2023-06-28T16:58:13.957" v="5"/>
                <pc2:cmRplyMkLst xmlns:pc2="http://schemas.microsoft.com/office/powerpoint/2019/9/main/command">
                  <pc:docMk/>
                  <pc:sldMk cId="4127023525" sldId="260"/>
                  <pc2:cmMk id="{A8EE6954-7103-4306-9AB8-F3C313F838F6}"/>
                  <pc2:cmRplyMk id="{74EA72D8-BD00-4972-9E96-704793C25E8E}"/>
                </pc2:cmRplyMkLst>
              </pc226:cmRplyChg>
            </pc226:cmChg>
          </p:ext>
        </pc:extLst>
      </pc:sldChg>
    </pc:docChg>
  </pc:docChgLst>
  <pc:docChgLst>
    <pc:chgData name="Mauricio Vargas Ortiz (Accenture International Limite)" userId="ba67f6af-dff6-4226-8797-1a2481e4a28e" providerId="ADAL" clId="{B94D73B8-58D7-4E0E-8103-6DF0705D3B85}"/>
    <pc:docChg chg="undo custSel delSld modSld">
      <pc:chgData name="Mauricio Vargas Ortiz (Accenture International Limite)" userId="ba67f6af-dff6-4226-8797-1a2481e4a28e" providerId="ADAL" clId="{B94D73B8-58D7-4E0E-8103-6DF0705D3B85}" dt="2023-06-07T17:30:47.386" v="182" actId="1076"/>
      <pc:docMkLst>
        <pc:docMk/>
      </pc:docMkLst>
      <pc:sldChg chg="addSp delSp modSp mod">
        <pc:chgData name="Mauricio Vargas Ortiz (Accenture International Limite)" userId="ba67f6af-dff6-4226-8797-1a2481e4a28e" providerId="ADAL" clId="{B94D73B8-58D7-4E0E-8103-6DF0705D3B85}" dt="2023-06-07T17:30:47.386" v="182" actId="1076"/>
        <pc:sldMkLst>
          <pc:docMk/>
          <pc:sldMk cId="1971107014" sldId="259"/>
        </pc:sldMkLst>
        <pc:spChg chg="add mod">
          <ac:chgData name="Mauricio Vargas Ortiz (Accenture International Limite)" userId="ba67f6af-dff6-4226-8797-1a2481e4a28e" providerId="ADAL" clId="{B94D73B8-58D7-4E0E-8103-6DF0705D3B85}" dt="2023-06-07T17:00:11.391" v="98" actId="692"/>
          <ac:spMkLst>
            <pc:docMk/>
            <pc:sldMk cId="1971107014" sldId="259"/>
            <ac:spMk id="3" creationId="{778A1203-36AE-950B-F701-07A1FAAA911C}"/>
          </ac:spMkLst>
        </pc:spChg>
        <pc:spChg chg="add mod">
          <ac:chgData name="Mauricio Vargas Ortiz (Accenture International Limite)" userId="ba67f6af-dff6-4226-8797-1a2481e4a28e" providerId="ADAL" clId="{B94D73B8-58D7-4E0E-8103-6DF0705D3B85}" dt="2023-06-07T17:00:27.916" v="100" actId="14100"/>
          <ac:spMkLst>
            <pc:docMk/>
            <pc:sldMk cId="1971107014" sldId="259"/>
            <ac:spMk id="4" creationId="{4EBDB058-B475-2B57-01E0-0241ED7D4998}"/>
          </ac:spMkLst>
        </pc:spChg>
        <pc:spChg chg="add del mod">
          <ac:chgData name="Mauricio Vargas Ortiz (Accenture International Limite)" userId="ba67f6af-dff6-4226-8797-1a2481e4a28e" providerId="ADAL" clId="{B94D73B8-58D7-4E0E-8103-6DF0705D3B85}" dt="2023-06-07T17:15:52.186" v="119" actId="21"/>
          <ac:spMkLst>
            <pc:docMk/>
            <pc:sldMk cId="1971107014" sldId="259"/>
            <ac:spMk id="5" creationId="{8D1E2C3F-D7E5-DD9A-E8EB-C6E772218275}"/>
          </ac:spMkLst>
        </pc:spChg>
        <pc:spChg chg="add mod">
          <ac:chgData name="Mauricio Vargas Ortiz (Accenture International Limite)" userId="ba67f6af-dff6-4226-8797-1a2481e4a28e" providerId="ADAL" clId="{B94D73B8-58D7-4E0E-8103-6DF0705D3B85}" dt="2023-06-07T17:16:11.195" v="129" actId="14100"/>
          <ac:spMkLst>
            <pc:docMk/>
            <pc:sldMk cId="1971107014" sldId="259"/>
            <ac:spMk id="6" creationId="{4CA6C1C2-88D8-6CB9-B093-A4CFECF65D34}"/>
          </ac:spMkLst>
        </pc:spChg>
        <pc:spChg chg="add mod">
          <ac:chgData name="Mauricio Vargas Ortiz (Accenture International Limite)" userId="ba67f6af-dff6-4226-8797-1a2481e4a28e" providerId="ADAL" clId="{B94D73B8-58D7-4E0E-8103-6DF0705D3B85}" dt="2023-06-07T17:17:49.645" v="145" actId="1076"/>
          <ac:spMkLst>
            <pc:docMk/>
            <pc:sldMk cId="1971107014" sldId="259"/>
            <ac:spMk id="13" creationId="{00CFC3B1-8CF2-CADB-E624-40D30C4C5399}"/>
          </ac:spMkLst>
        </pc:spChg>
        <pc:spChg chg="add mod">
          <ac:chgData name="Mauricio Vargas Ortiz (Accenture International Limite)" userId="ba67f6af-dff6-4226-8797-1a2481e4a28e" providerId="ADAL" clId="{B94D73B8-58D7-4E0E-8103-6DF0705D3B85}" dt="2023-06-07T17:24:56.459" v="164" actId="1076"/>
          <ac:spMkLst>
            <pc:docMk/>
            <pc:sldMk cId="1971107014" sldId="259"/>
            <ac:spMk id="14" creationId="{84AC3BF5-E11E-3E50-5D97-4BA2820E412B}"/>
          </ac:spMkLst>
        </pc:spChg>
        <pc:spChg chg="add mod">
          <ac:chgData name="Mauricio Vargas Ortiz (Accenture International Limite)" userId="ba67f6af-dff6-4226-8797-1a2481e4a28e" providerId="ADAL" clId="{B94D73B8-58D7-4E0E-8103-6DF0705D3B85}" dt="2023-06-07T17:30:47.386" v="182" actId="1076"/>
          <ac:spMkLst>
            <pc:docMk/>
            <pc:sldMk cId="1971107014" sldId="259"/>
            <ac:spMk id="15" creationId="{238D6117-CF02-EDD3-8042-C51108AF1AF9}"/>
          </ac:spMkLst>
        </pc:spChg>
        <pc:spChg chg="mod">
          <ac:chgData name="Mauricio Vargas Ortiz (Accenture International Limite)" userId="ba67f6af-dff6-4226-8797-1a2481e4a28e" providerId="ADAL" clId="{B94D73B8-58D7-4E0E-8103-6DF0705D3B85}" dt="2023-06-07T16:48:15.707" v="17" actId="552"/>
          <ac:spMkLst>
            <pc:docMk/>
            <pc:sldMk cId="1971107014" sldId="259"/>
            <ac:spMk id="68" creationId="{141D2A41-3FE6-5587-CBB0-A2BED834C81B}"/>
          </ac:spMkLst>
        </pc:spChg>
        <pc:spChg chg="mod">
          <ac:chgData name="Mauricio Vargas Ortiz (Accenture International Limite)" userId="ba67f6af-dff6-4226-8797-1a2481e4a28e" providerId="ADAL" clId="{B94D73B8-58D7-4E0E-8103-6DF0705D3B85}" dt="2023-06-07T16:48:15.707" v="17" actId="552"/>
          <ac:spMkLst>
            <pc:docMk/>
            <pc:sldMk cId="1971107014" sldId="259"/>
            <ac:spMk id="69" creationId="{DE589A81-6798-F973-A36B-C42C28F60F11}"/>
          </ac:spMkLst>
        </pc:spChg>
        <pc:spChg chg="mod">
          <ac:chgData name="Mauricio Vargas Ortiz (Accenture International Limite)" userId="ba67f6af-dff6-4226-8797-1a2481e4a28e" providerId="ADAL" clId="{B94D73B8-58D7-4E0E-8103-6DF0705D3B85}" dt="2023-06-07T16:48:15.707" v="17" actId="552"/>
          <ac:spMkLst>
            <pc:docMk/>
            <pc:sldMk cId="1971107014" sldId="259"/>
            <ac:spMk id="70" creationId="{010D28C7-13D2-0C15-2815-6A15CF2BF3FB}"/>
          </ac:spMkLst>
        </pc:spChg>
        <pc:grpChg chg="del mod">
          <ac:chgData name="Mauricio Vargas Ortiz (Accenture International Limite)" userId="ba67f6af-dff6-4226-8797-1a2481e4a28e" providerId="ADAL" clId="{B94D73B8-58D7-4E0E-8103-6DF0705D3B85}" dt="2023-06-07T16:48:07.655" v="16" actId="478"/>
          <ac:grpSpMkLst>
            <pc:docMk/>
            <pc:sldMk cId="1971107014" sldId="259"/>
            <ac:grpSpMk id="20" creationId="{092ED299-BC6A-4720-214D-CD1B8971B5BC}"/>
          </ac:grpSpMkLst>
        </pc:grpChg>
        <pc:grpChg chg="add del mod">
          <ac:chgData name="Mauricio Vargas Ortiz (Accenture International Limite)" userId="ba67f6af-dff6-4226-8797-1a2481e4a28e" providerId="ADAL" clId="{B94D73B8-58D7-4E0E-8103-6DF0705D3B85}" dt="2023-06-07T17:29:53.649" v="167" actId="478"/>
          <ac:grpSpMkLst>
            <pc:docMk/>
            <pc:sldMk cId="1971107014" sldId="259"/>
            <ac:grpSpMk id="57" creationId="{5CDABDB9-8207-79F3-5047-85B96EA0C834}"/>
          </ac:grpSpMkLst>
        </pc:grpChg>
        <pc:grpChg chg="del">
          <ac:chgData name="Mauricio Vargas Ortiz (Accenture International Limite)" userId="ba67f6af-dff6-4226-8797-1a2481e4a28e" providerId="ADAL" clId="{B94D73B8-58D7-4E0E-8103-6DF0705D3B85}" dt="2023-06-07T17:00:31.324" v="101" actId="478"/>
          <ac:grpSpMkLst>
            <pc:docMk/>
            <pc:sldMk cId="1971107014" sldId="259"/>
            <ac:grpSpMk id="63" creationId="{E1F2846F-0595-31D7-1593-51555E05383A}"/>
          </ac:grpSpMkLst>
        </pc:grpChg>
        <pc:grpChg chg="del mod">
          <ac:chgData name="Mauricio Vargas Ortiz (Accenture International Limite)" userId="ba67f6af-dff6-4226-8797-1a2481e4a28e" providerId="ADAL" clId="{B94D73B8-58D7-4E0E-8103-6DF0705D3B85}" dt="2023-06-07T17:15:54.889" v="120" actId="478"/>
          <ac:grpSpMkLst>
            <pc:docMk/>
            <pc:sldMk cId="1971107014" sldId="259"/>
            <ac:grpSpMk id="67" creationId="{8139B0E4-E37D-15B1-7E2B-7F42288FCCA6}"/>
          </ac:grpSpMkLst>
        </pc:grpChg>
        <pc:grpChg chg="del">
          <ac:chgData name="Mauricio Vargas Ortiz (Accenture International Limite)" userId="ba67f6af-dff6-4226-8797-1a2481e4a28e" providerId="ADAL" clId="{B94D73B8-58D7-4E0E-8103-6DF0705D3B85}" dt="2023-06-07T17:17:53.330" v="146" actId="478"/>
          <ac:grpSpMkLst>
            <pc:docMk/>
            <pc:sldMk cId="1971107014" sldId="259"/>
            <ac:grpSpMk id="71" creationId="{1CF5F71A-735B-389F-AFC9-D7C478C7AE80}"/>
          </ac:grpSpMkLst>
        </pc:grpChg>
        <pc:grpChg chg="del">
          <ac:chgData name="Mauricio Vargas Ortiz (Accenture International Limite)" userId="ba67f6af-dff6-4226-8797-1a2481e4a28e" providerId="ADAL" clId="{B94D73B8-58D7-4E0E-8103-6DF0705D3B85}" dt="2023-06-07T17:24:58.763" v="165" actId="478"/>
          <ac:grpSpMkLst>
            <pc:docMk/>
            <pc:sldMk cId="1971107014" sldId="259"/>
            <ac:grpSpMk id="75" creationId="{F304BC1F-0386-CBB2-ECCC-F3F249C583E4}"/>
          </ac:grpSpMkLst>
        </pc:grpChg>
        <pc:grpChg chg="del">
          <ac:chgData name="Mauricio Vargas Ortiz (Accenture International Limite)" userId="ba67f6af-dff6-4226-8797-1a2481e4a28e" providerId="ADAL" clId="{B94D73B8-58D7-4E0E-8103-6DF0705D3B85}" dt="2023-06-07T17:29:55.930" v="168" actId="478"/>
          <ac:grpSpMkLst>
            <pc:docMk/>
            <pc:sldMk cId="1971107014" sldId="259"/>
            <ac:grpSpMk id="79" creationId="{33721331-96F3-C8F0-D5A6-165B5ECDB50D}"/>
          </ac:grpSpMkLst>
        </pc:grpChg>
      </pc:sldChg>
    </pc:docChg>
  </pc:docChgLst>
  <pc:docChgLst>
    <pc:chgData name="Mauricio Vargas Ortiz (Accenture International Limite)" userId="ba67f6af-dff6-4226-8797-1a2481e4a28e" providerId="ADAL" clId="{0B75454A-4D37-4928-A6E6-D0B34047C73F}"/>
    <pc:docChg chg="modSld">
      <pc:chgData name="Mauricio Vargas Ortiz (Accenture International Limite)" userId="ba67f6af-dff6-4226-8797-1a2481e4a28e" providerId="ADAL" clId="{0B75454A-4D37-4928-A6E6-D0B34047C73F}" dt="2023-06-12T22:11:32.184" v="13" actId="207"/>
      <pc:docMkLst>
        <pc:docMk/>
      </pc:docMkLst>
      <pc:sldChg chg="modSp mod">
        <pc:chgData name="Mauricio Vargas Ortiz (Accenture International Limite)" userId="ba67f6af-dff6-4226-8797-1a2481e4a28e" providerId="ADAL" clId="{0B75454A-4D37-4928-A6E6-D0B34047C73F}" dt="2023-06-12T22:07:27.416" v="8" actId="692"/>
        <pc:sldMkLst>
          <pc:docMk/>
          <pc:sldMk cId="1971107014" sldId="259"/>
        </pc:sldMkLst>
        <pc:spChg chg="mod">
          <ac:chgData name="Mauricio Vargas Ortiz (Accenture International Limite)" userId="ba67f6af-dff6-4226-8797-1a2481e4a28e" providerId="ADAL" clId="{0B75454A-4D37-4928-A6E6-D0B34047C73F}" dt="2023-06-12T22:07:27.416" v="8" actId="692"/>
          <ac:spMkLst>
            <pc:docMk/>
            <pc:sldMk cId="1971107014" sldId="259"/>
            <ac:spMk id="2" creationId="{29A76EDA-41DE-386E-0FB7-7C85E517D022}"/>
          </ac:spMkLst>
        </pc:spChg>
      </pc:sldChg>
      <pc:sldChg chg="modSp mod modCm">
        <pc:chgData name="Mauricio Vargas Ortiz (Accenture International Limite)" userId="ba67f6af-dff6-4226-8797-1a2481e4a28e" providerId="ADAL" clId="{0B75454A-4D37-4928-A6E6-D0B34047C73F}" dt="2023-06-12T22:11:32.184" v="13" actId="207"/>
        <pc:sldMkLst>
          <pc:docMk/>
          <pc:sldMk cId="4127023525" sldId="260"/>
        </pc:sldMkLst>
        <pc:spChg chg="mod">
          <ac:chgData name="Mauricio Vargas Ortiz (Accenture International Limite)" userId="ba67f6af-dff6-4226-8797-1a2481e4a28e" providerId="ADAL" clId="{0B75454A-4D37-4928-A6E6-D0B34047C73F}" dt="2023-06-12T22:11:32.184" v="13" actId="207"/>
          <ac:spMkLst>
            <pc:docMk/>
            <pc:sldMk cId="4127023525" sldId="260"/>
            <ac:spMk id="11" creationId="{E22010A9-3B3A-2ABC-7408-36A557370141}"/>
          </ac:spMkLst>
        </pc:spChg>
      </pc:sldChg>
    </pc:docChg>
  </pc:docChgLst>
  <pc:docChgLst>
    <pc:chgData name="Katherine Hidalgo Marino (Accenture International Ltd.)" userId="40ad0bbb-b87f-4a51-b739-c1e8db3001da" providerId="ADAL" clId="{A0EE5ABF-0783-4397-B7AD-B57F8920EBD0}"/>
    <pc:docChg chg="undo custSel modSld">
      <pc:chgData name="Katherine Hidalgo Marino (Accenture International Ltd.)" userId="40ad0bbb-b87f-4a51-b739-c1e8db3001da" providerId="ADAL" clId="{A0EE5ABF-0783-4397-B7AD-B57F8920EBD0}" dt="2023-06-07T15:52:17.762" v="630" actId="20577"/>
      <pc:docMkLst>
        <pc:docMk/>
      </pc:docMkLst>
      <pc:sldChg chg="addSp delSp modSp">
        <pc:chgData name="Katherine Hidalgo Marino (Accenture International Ltd.)" userId="40ad0bbb-b87f-4a51-b739-c1e8db3001da" providerId="ADAL" clId="{A0EE5ABF-0783-4397-B7AD-B57F8920EBD0}" dt="2023-06-07T15:52:17.762" v="630" actId="20577"/>
        <pc:sldMkLst>
          <pc:docMk/>
          <pc:sldMk cId="1971107014" sldId="259"/>
        </pc:sldMkLst>
        <pc:spChg chg="mod">
          <ac:chgData name="Katherine Hidalgo Marino (Accenture International Ltd.)" userId="40ad0bbb-b87f-4a51-b739-c1e8db3001da" providerId="ADAL" clId="{A0EE5ABF-0783-4397-B7AD-B57F8920EBD0}" dt="2023-06-07T15:51:32.671" v="617"/>
          <ac:spMkLst>
            <pc:docMk/>
            <pc:sldMk cId="1971107014" sldId="259"/>
            <ac:spMk id="2" creationId="{29A76EDA-41DE-386E-0FB7-7C85E517D022}"/>
          </ac:spMkLst>
        </pc:spChg>
        <pc:spChg chg="add del">
          <ac:chgData name="Katherine Hidalgo Marino (Accenture International Ltd.)" userId="40ad0bbb-b87f-4a51-b739-c1e8db3001da" providerId="ADAL" clId="{A0EE5ABF-0783-4397-B7AD-B57F8920EBD0}" dt="2023-06-07T15:52:04.572" v="620"/>
          <ac:spMkLst>
            <pc:docMk/>
            <pc:sldMk cId="1971107014" sldId="259"/>
            <ac:spMk id="3" creationId="{778175A2-52FB-4DB8-8609-D40F2095EA56}"/>
          </ac:spMkLst>
        </pc:spChg>
        <pc:spChg chg="mod">
          <ac:chgData name="Katherine Hidalgo Marino (Accenture International Ltd.)" userId="40ad0bbb-b87f-4a51-b739-c1e8db3001da" providerId="ADAL" clId="{A0EE5ABF-0783-4397-B7AD-B57F8920EBD0}" dt="2023-06-07T15:52:17.762" v="630" actId="20577"/>
          <ac:spMkLst>
            <pc:docMk/>
            <pc:sldMk cId="1971107014" sldId="259"/>
            <ac:spMk id="7" creationId="{D344A939-913F-CC5D-D48E-15051F7EF32D}"/>
          </ac:spMkLst>
        </pc:spChg>
        <pc:spChg chg="mod">
          <ac:chgData name="Katherine Hidalgo Marino (Accenture International Ltd.)" userId="40ad0bbb-b87f-4a51-b739-c1e8db3001da" providerId="ADAL" clId="{A0EE5ABF-0783-4397-B7AD-B57F8920EBD0}" dt="2023-06-07T14:46:36.871" v="51" actId="20577"/>
          <ac:spMkLst>
            <pc:docMk/>
            <pc:sldMk cId="1971107014" sldId="259"/>
            <ac:spMk id="10" creationId="{F888503C-4203-67B0-2A92-9C4B7CFB9BCE}"/>
          </ac:spMkLst>
        </pc:spChg>
        <pc:spChg chg="mod">
          <ac:chgData name="Katherine Hidalgo Marino (Accenture International Ltd.)" userId="40ad0bbb-b87f-4a51-b739-c1e8db3001da" providerId="ADAL" clId="{A0EE5ABF-0783-4397-B7AD-B57F8920EBD0}" dt="2023-06-07T15:05:39.483" v="81" actId="20577"/>
          <ac:spMkLst>
            <pc:docMk/>
            <pc:sldMk cId="1971107014" sldId="259"/>
            <ac:spMk id="11" creationId="{7A831B57-29AC-2BD1-ADB5-589D4EA85113}"/>
          </ac:spMkLst>
        </pc:spChg>
        <pc:spChg chg="mod">
          <ac:chgData name="Katherine Hidalgo Marino (Accenture International Ltd.)" userId="40ad0bbb-b87f-4a51-b739-c1e8db3001da" providerId="ADAL" clId="{A0EE5ABF-0783-4397-B7AD-B57F8920EBD0}" dt="2023-06-07T15:43:53.856" v="529" actId="20577"/>
          <ac:spMkLst>
            <pc:docMk/>
            <pc:sldMk cId="1971107014" sldId="259"/>
            <ac:spMk id="12" creationId="{BE3D9F55-7DD0-956A-FAAE-2CECCAB0E9E2}"/>
          </ac:spMkLst>
        </pc:spChg>
        <pc:spChg chg="mod">
          <ac:chgData name="Katherine Hidalgo Marino (Accenture International Ltd.)" userId="40ad0bbb-b87f-4a51-b739-c1e8db3001da" providerId="ADAL" clId="{A0EE5ABF-0783-4397-B7AD-B57F8920EBD0}" dt="2023-06-07T15:22:43.181" v="364" actId="20577"/>
          <ac:spMkLst>
            <pc:docMk/>
            <pc:sldMk cId="1971107014" sldId="259"/>
            <ac:spMk id="25" creationId="{CCDD2C2D-F93E-6FA1-D5D9-E3FF685BC8C9}"/>
          </ac:spMkLst>
        </pc:spChg>
        <pc:spChg chg="mod">
          <ac:chgData name="Katherine Hidalgo Marino (Accenture International Ltd.)" userId="40ad0bbb-b87f-4a51-b739-c1e8db3001da" providerId="ADAL" clId="{A0EE5ABF-0783-4397-B7AD-B57F8920EBD0}" dt="2023-06-07T15:24:16.980" v="376" actId="313"/>
          <ac:spMkLst>
            <pc:docMk/>
            <pc:sldMk cId="1971107014" sldId="259"/>
            <ac:spMk id="58" creationId="{77B1C75C-4CA2-CC58-395F-7D314B28166B}"/>
          </ac:spMkLst>
        </pc:spChg>
        <pc:spChg chg="mod">
          <ac:chgData name="Katherine Hidalgo Marino (Accenture International Ltd.)" userId="40ad0bbb-b87f-4a51-b739-c1e8db3001da" providerId="ADAL" clId="{A0EE5ABF-0783-4397-B7AD-B57F8920EBD0}" dt="2023-06-07T15:30:12.090" v="379" actId="20577"/>
          <ac:spMkLst>
            <pc:docMk/>
            <pc:sldMk cId="1971107014" sldId="259"/>
            <ac:spMk id="59" creationId="{3A3BBAA2-6C85-9E69-F33D-606166BB3C19}"/>
          </ac:spMkLst>
        </pc:spChg>
        <pc:spChg chg="mod">
          <ac:chgData name="Katherine Hidalgo Marino (Accenture International Ltd.)" userId="40ad0bbb-b87f-4a51-b739-c1e8db3001da" providerId="ADAL" clId="{A0EE5ABF-0783-4397-B7AD-B57F8920EBD0}" dt="2023-06-07T15:35:10.261" v="511" actId="20577"/>
          <ac:spMkLst>
            <pc:docMk/>
            <pc:sldMk cId="1971107014" sldId="259"/>
            <ac:spMk id="60" creationId="{8969B62E-CA94-AF2C-19B8-3347F4693B40}"/>
          </ac:spMkLst>
        </pc:spChg>
        <pc:spChg chg="mod">
          <ac:chgData name="Katherine Hidalgo Marino (Accenture International Ltd.)" userId="40ad0bbb-b87f-4a51-b739-c1e8db3001da" providerId="ADAL" clId="{A0EE5ABF-0783-4397-B7AD-B57F8920EBD0}" dt="2023-06-07T15:40:51.032" v="513"/>
          <ac:spMkLst>
            <pc:docMk/>
            <pc:sldMk cId="1971107014" sldId="259"/>
            <ac:spMk id="61" creationId="{7BE6402C-0C09-A67D-2995-1A91849B653B}"/>
          </ac:spMkLst>
        </pc:spChg>
        <pc:spChg chg="mod">
          <ac:chgData name="Katherine Hidalgo Marino (Accenture International Ltd.)" userId="40ad0bbb-b87f-4a51-b739-c1e8db3001da" providerId="ADAL" clId="{A0EE5ABF-0783-4397-B7AD-B57F8920EBD0}" dt="2023-06-07T15:43:21.176" v="514"/>
          <ac:spMkLst>
            <pc:docMk/>
            <pc:sldMk cId="1971107014" sldId="259"/>
            <ac:spMk id="62" creationId="{C2AF346F-2501-2D1B-C441-2157D026169A}"/>
          </ac:spMkLst>
        </pc:spChg>
        <pc:spChg chg="mod">
          <ac:chgData name="Katherine Hidalgo Marino (Accenture International Ltd.)" userId="40ad0bbb-b87f-4a51-b739-c1e8db3001da" providerId="ADAL" clId="{A0EE5ABF-0783-4397-B7AD-B57F8920EBD0}" dt="2023-06-07T15:43:57.701" v="533" actId="20577"/>
          <ac:spMkLst>
            <pc:docMk/>
            <pc:sldMk cId="1971107014" sldId="259"/>
            <ac:spMk id="83" creationId="{9380F76B-22F1-B9E7-8410-8E0DCD846C44}"/>
          </ac:spMkLst>
        </pc:spChg>
        <pc:spChg chg="mod">
          <ac:chgData name="Katherine Hidalgo Marino (Accenture International Ltd.)" userId="40ad0bbb-b87f-4a51-b739-c1e8db3001da" providerId="ADAL" clId="{A0EE5ABF-0783-4397-B7AD-B57F8920EBD0}" dt="2023-06-07T15:44:09.284" v="542" actId="313"/>
          <ac:spMkLst>
            <pc:docMk/>
            <pc:sldMk cId="1971107014" sldId="259"/>
            <ac:spMk id="84" creationId="{46658E20-405F-D0B1-5FC1-D2F0004EF17C}"/>
          </ac:spMkLst>
        </pc:spChg>
        <pc:spChg chg="mod">
          <ac:chgData name="Katherine Hidalgo Marino (Accenture International Ltd.)" userId="40ad0bbb-b87f-4a51-b739-c1e8db3001da" providerId="ADAL" clId="{A0EE5ABF-0783-4397-B7AD-B57F8920EBD0}" dt="2023-06-07T15:44:16.551" v="550" actId="20577"/>
          <ac:spMkLst>
            <pc:docMk/>
            <pc:sldMk cId="1971107014" sldId="259"/>
            <ac:spMk id="87" creationId="{3065D886-F27B-01B3-D524-DB7AC6B180DD}"/>
          </ac:spMkLst>
        </pc:spChg>
        <pc:spChg chg="mod">
          <ac:chgData name="Katherine Hidalgo Marino (Accenture International Ltd.)" userId="40ad0bbb-b87f-4a51-b739-c1e8db3001da" providerId="ADAL" clId="{A0EE5ABF-0783-4397-B7AD-B57F8920EBD0}" dt="2023-06-07T15:44:22.831" v="554" actId="20577"/>
          <ac:spMkLst>
            <pc:docMk/>
            <pc:sldMk cId="1971107014" sldId="259"/>
            <ac:spMk id="88" creationId="{DA613B84-8D06-9532-6312-84EA6A180860}"/>
          </ac:spMkLst>
        </pc:spChg>
        <pc:spChg chg="mod">
          <ac:chgData name="Katherine Hidalgo Marino (Accenture International Ltd.)" userId="40ad0bbb-b87f-4a51-b739-c1e8db3001da" providerId="ADAL" clId="{A0EE5ABF-0783-4397-B7AD-B57F8920EBD0}" dt="2023-06-07T15:44:29.086" v="559" actId="20577"/>
          <ac:spMkLst>
            <pc:docMk/>
            <pc:sldMk cId="1971107014" sldId="259"/>
            <ac:spMk id="91" creationId="{AF8E5B46-D0CD-4D71-24F8-6ED1066417C0}"/>
          </ac:spMkLst>
        </pc:spChg>
        <pc:spChg chg="mod">
          <ac:chgData name="Katherine Hidalgo Marino (Accenture International Ltd.)" userId="40ad0bbb-b87f-4a51-b739-c1e8db3001da" providerId="ADAL" clId="{A0EE5ABF-0783-4397-B7AD-B57F8920EBD0}" dt="2023-06-07T15:44:36.511" v="566" actId="20577"/>
          <ac:spMkLst>
            <pc:docMk/>
            <pc:sldMk cId="1971107014" sldId="259"/>
            <ac:spMk id="92" creationId="{47D42531-B5B6-7C97-A068-47B4310D006D}"/>
          </ac:spMkLst>
        </pc:spChg>
        <pc:grpChg chg="mod">
          <ac:chgData name="Katherine Hidalgo Marino (Accenture International Ltd.)" userId="40ad0bbb-b87f-4a51-b739-c1e8db3001da" providerId="ADAL" clId="{A0EE5ABF-0783-4397-B7AD-B57F8920EBD0}" dt="2023-06-07T15:07:21.320" v="165" actId="1076"/>
          <ac:grpSpMkLst>
            <pc:docMk/>
            <pc:sldMk cId="1971107014" sldId="259"/>
            <ac:grpSpMk id="57" creationId="{5CDABDB9-8207-79F3-5047-85B96EA0C834}"/>
          </ac:grpSpMkLst>
        </pc:grpChg>
      </pc:sldChg>
    </pc:docChg>
  </pc:docChgLst>
  <pc:docChgLst>
    <pc:chgData name="Mauricio Vargas Ortiz (Accenture International Limite)" userId="ba67f6af-dff6-4226-8797-1a2481e4a28e" providerId="ADAL" clId="{8707388B-6615-4B30-BACF-5897BD2E243C}"/>
    <pc:docChg chg="">
      <pc:chgData name="Mauricio Vargas Ortiz (Accenture International Limite)" userId="ba67f6af-dff6-4226-8797-1a2481e4a28e" providerId="ADAL" clId="{8707388B-6615-4B30-BACF-5897BD2E243C}" dt="2023-06-09T21:53:13.109" v="0"/>
      <pc:docMkLst>
        <pc:docMk/>
      </pc:docMkLst>
      <pc:sldChg chg="modCm">
        <pc:chgData name="Mauricio Vargas Ortiz (Accenture International Limite)" userId="ba67f6af-dff6-4226-8797-1a2481e4a28e" providerId="ADAL" clId="{8707388B-6615-4B30-BACF-5897BD2E243C}" dt="2023-06-09T21:53:13.109" v="0"/>
        <pc:sldMkLst>
          <pc:docMk/>
          <pc:sldMk cId="4127023525" sldId="260"/>
        </pc:sldMkLst>
      </pc:sldChg>
    </pc:docChg>
  </pc:docChgLst>
  <pc:docChgLst>
    <pc:chgData name="Katherine Hidalgo Marino (Accenture International Ltd.)" userId="S::v-khidalgoma@microsoft.com::40ad0bbb-b87f-4a51-b739-c1e8db3001da" providerId="AD" clId="Web-{D027EEB0-E418-4E6D-CB34-4EFF6FA00935}"/>
    <pc:docChg chg="">
      <pc:chgData name="Katherine Hidalgo Marino (Accenture International Ltd.)" userId="S::v-khidalgoma@microsoft.com::40ad0bbb-b87f-4a51-b739-c1e8db3001da" providerId="AD" clId="Web-{D027EEB0-E418-4E6D-CB34-4EFF6FA00935}" dt="2023-06-22T22:35:45.923" v="0"/>
      <pc:docMkLst>
        <pc:docMk/>
      </pc:docMkLst>
      <pc:sldChg chg="addCm">
        <pc:chgData name="Katherine Hidalgo Marino (Accenture International Ltd.)" userId="S::v-khidalgoma@microsoft.com::40ad0bbb-b87f-4a51-b739-c1e8db3001da" providerId="AD" clId="Web-{D027EEB0-E418-4E6D-CB34-4EFF6FA00935}" dt="2023-06-22T22:35:45.923" v="0"/>
        <pc:sldMkLst>
          <pc:docMk/>
          <pc:sldMk cId="4127023525" sldId="260"/>
        </pc:sldMkLst>
        <pc:extLst>
          <p:ext xmlns:p="http://schemas.openxmlformats.org/presentationml/2006/main" uri="{D6D511B9-2390-475A-947B-AFAB55BFBCF1}">
            <pc226:cmChg xmlns:pc226="http://schemas.microsoft.com/office/powerpoint/2022/06/main/command" chg="add">
              <pc226:chgData name="Katherine Hidalgo Marino (Accenture International Ltd.)" userId="S::v-khidalgoma@microsoft.com::40ad0bbb-b87f-4a51-b739-c1e8db3001da" providerId="AD" clId="Web-{D027EEB0-E418-4E6D-CB34-4EFF6FA00935}" dt="2023-06-22T22:35:45.923" v="0"/>
              <pc2:cmMkLst xmlns:pc2="http://schemas.microsoft.com/office/powerpoint/2019/9/main/command">
                <pc:docMk/>
                <pc:sldMk cId="4127023525" sldId="260"/>
                <pc2:cmMk id="{FB75844A-9069-4810-A941-32A1D772527E}"/>
              </pc2:cmMkLst>
            </pc226:cmChg>
          </p:ext>
        </pc:extLst>
      </pc:sldChg>
    </pc:docChg>
  </pc:docChgLst>
  <pc:docChgLst>
    <pc:chgData name="Katherine Hidalgo Marino (Accenture International Ltd.)" userId="S::v-khidalgoma@microsoft.com::40ad0bbb-b87f-4a51-b739-c1e8db3001da" providerId="AD" clId="Web-{9D088A7F-BAE4-58FA-9B6E-4FDB462A15DD}"/>
    <pc:docChg chg="">
      <pc:chgData name="Katherine Hidalgo Marino (Accenture International Ltd.)" userId="S::v-khidalgoma@microsoft.com::40ad0bbb-b87f-4a51-b739-c1e8db3001da" providerId="AD" clId="Web-{9D088A7F-BAE4-58FA-9B6E-4FDB462A15DD}" dt="2023-06-23T23:22:22.753" v="4"/>
      <pc:docMkLst>
        <pc:docMk/>
      </pc:docMkLst>
      <pc:sldChg chg="modCm">
        <pc:chgData name="Katherine Hidalgo Marino (Accenture International Ltd.)" userId="S::v-khidalgoma@microsoft.com::40ad0bbb-b87f-4a51-b739-c1e8db3001da" providerId="AD" clId="Web-{9D088A7F-BAE4-58FA-9B6E-4FDB462A15DD}" dt="2023-06-23T23:22:22.753" v="4"/>
        <pc:sldMkLst>
          <pc:docMk/>
          <pc:sldMk cId="1971107014" sldId="259"/>
        </pc:sldMkLst>
        <pc:extLst>
          <p:ext xmlns:p="http://schemas.openxmlformats.org/presentationml/2006/main" uri="{D6D511B9-2390-475A-947B-AFAB55BFBCF1}">
            <pc226:cmChg xmlns:pc226="http://schemas.microsoft.com/office/powerpoint/2022/06/main/command" chg="mod modRxn">
              <pc226:chgData name="Katherine Hidalgo Marino (Accenture International Ltd.)" userId="S::v-khidalgoma@microsoft.com::40ad0bbb-b87f-4a51-b739-c1e8db3001da" providerId="AD" clId="Web-{9D088A7F-BAE4-58FA-9B6E-4FDB462A15DD}" dt="2023-06-23T23:22:22.753" v="4"/>
              <pc2:cmMkLst xmlns:pc2="http://schemas.microsoft.com/office/powerpoint/2019/9/main/command">
                <pc:docMk/>
                <pc:sldMk cId="1971107014" sldId="259"/>
                <pc2:cmMk id="{AAE9ED46-3996-4967-9009-2A8BE3B7731A}"/>
              </pc2:cmMkLst>
              <pc226:cmRplyChg chg="add">
                <pc226:chgData name="Katherine Hidalgo Marino (Accenture International Ltd.)" userId="S::v-khidalgoma@microsoft.com::40ad0bbb-b87f-4a51-b739-c1e8db3001da" providerId="AD" clId="Web-{9D088A7F-BAE4-58FA-9B6E-4FDB462A15DD}" dt="2023-06-23T23:22:22.753" v="4"/>
                <pc2:cmRplyMkLst xmlns:pc2="http://schemas.microsoft.com/office/powerpoint/2019/9/main/command">
                  <pc:docMk/>
                  <pc:sldMk cId="1971107014" sldId="259"/>
                  <pc2:cmMk id="{AAE9ED46-3996-4967-9009-2A8BE3B7731A}"/>
                  <pc2:cmRplyMk id="{F35CA9AD-EFC7-446D-BFEB-0FDD5B7467AA}"/>
                </pc2:cmRplyMkLst>
              </pc226:cmRplyChg>
            </pc226:cmChg>
            <pc226:cmChg xmlns:pc226="http://schemas.microsoft.com/office/powerpoint/2022/06/main/command" chg="mod modRxn">
              <pc226:chgData name="Katherine Hidalgo Marino (Accenture International Ltd.)" userId="S::v-khidalgoma@microsoft.com::40ad0bbb-b87f-4a51-b739-c1e8db3001da" providerId="AD" clId="Web-{9D088A7F-BAE4-58FA-9B6E-4FDB462A15DD}" dt="2023-06-23T23:21:18.923" v="2"/>
              <pc2:cmMkLst xmlns:pc2="http://schemas.microsoft.com/office/powerpoint/2019/9/main/command">
                <pc:docMk/>
                <pc:sldMk cId="1971107014" sldId="259"/>
                <pc2:cmMk id="{E97A2D47-8E6D-4248-8439-BB4720CB74E9}"/>
              </pc2:cmMkLst>
              <pc226:cmRplyChg chg="add">
                <pc226:chgData name="Katherine Hidalgo Marino (Accenture International Ltd.)" userId="S::v-khidalgoma@microsoft.com::40ad0bbb-b87f-4a51-b739-c1e8db3001da" providerId="AD" clId="Web-{9D088A7F-BAE4-58FA-9B6E-4FDB462A15DD}" dt="2023-06-23T23:20:04.108" v="1"/>
                <pc2:cmRplyMkLst xmlns:pc2="http://schemas.microsoft.com/office/powerpoint/2019/9/main/command">
                  <pc:docMk/>
                  <pc:sldMk cId="1971107014" sldId="259"/>
                  <pc2:cmMk id="{E97A2D47-8E6D-4248-8439-BB4720CB74E9}"/>
                  <pc2:cmRplyMk id="{B796A7A8-98C6-4DD6-9046-C94B732190A9}"/>
                </pc2:cmRplyMkLst>
              </pc226:cmRplyChg>
            </pc226:cmChg>
          </p:ext>
        </pc:extLst>
      </pc:sldChg>
    </pc:docChg>
  </pc:docChgLst>
  <pc:docChgLst>
    <pc:chgData name="Katherine Hidalgo Marino (Accenture International Ltd.)" userId="40ad0bbb-b87f-4a51-b739-c1e8db3001da" providerId="ADAL" clId="{458D14CA-1D27-4BE9-A751-061AEDAA00E2}"/>
    <pc:docChg chg="modSld">
      <pc:chgData name="Katherine Hidalgo Marino (Accenture International Ltd.)" userId="40ad0bbb-b87f-4a51-b739-c1e8db3001da" providerId="ADAL" clId="{458D14CA-1D27-4BE9-A751-061AEDAA00E2}" dt="2023-06-22T22:34:51.814" v="0" actId="20577"/>
      <pc:docMkLst>
        <pc:docMk/>
      </pc:docMkLst>
      <pc:sldChg chg="modSp">
        <pc:chgData name="Katherine Hidalgo Marino (Accenture International Ltd.)" userId="40ad0bbb-b87f-4a51-b739-c1e8db3001da" providerId="ADAL" clId="{458D14CA-1D27-4BE9-A751-061AEDAA00E2}" dt="2023-06-22T22:34:51.814" v="0" actId="20577"/>
        <pc:sldMkLst>
          <pc:docMk/>
          <pc:sldMk cId="4127023525" sldId="260"/>
        </pc:sldMkLst>
        <pc:spChg chg="mod">
          <ac:chgData name="Katherine Hidalgo Marino (Accenture International Ltd.)" userId="40ad0bbb-b87f-4a51-b739-c1e8db3001da" providerId="ADAL" clId="{458D14CA-1D27-4BE9-A751-061AEDAA00E2}" dt="2023-06-22T22:34:51.814" v="0" actId="20577"/>
          <ac:spMkLst>
            <pc:docMk/>
            <pc:sldMk cId="4127023525" sldId="260"/>
            <ac:spMk id="11" creationId="{E22010A9-3B3A-2ABC-7408-36A557370141}"/>
          </ac:spMkLst>
        </pc:spChg>
      </pc:sldChg>
    </pc:docChg>
  </pc:docChgLst>
  <pc:docChgLst>
    <pc:chgData name="Mauricio Vargas Ortiz (Accenture International Limite)" userId="ba67f6af-dff6-4226-8797-1a2481e4a28e" providerId="ADAL" clId="{F4218B3A-8395-4BF2-9EEF-439AED536BCB}"/>
    <pc:docChg chg="custSel modSld">
      <pc:chgData name="Mauricio Vargas Ortiz (Accenture International Limite)" userId="ba67f6af-dff6-4226-8797-1a2481e4a28e" providerId="ADAL" clId="{F4218B3A-8395-4BF2-9EEF-439AED536BCB}" dt="2023-06-06T18:40:21.634" v="0" actId="478"/>
      <pc:docMkLst>
        <pc:docMk/>
      </pc:docMkLst>
    </pc:docChg>
  </pc:docChgLst>
  <pc:docChgLst>
    <pc:chgData name="David Tankersley (Accenture International LTD)" userId="S::v-davidta@microsoft.com::2fc8726d-7c90-4a29-8d12-4a94acc810b2" providerId="AD" clId="Web-{192963C9-9C4B-83C0-35B7-DDA65BF05F6D}"/>
    <pc:docChg chg="">
      <pc:chgData name="David Tankersley (Accenture International LTD)" userId="S::v-davidta@microsoft.com::2fc8726d-7c90-4a29-8d12-4a94acc810b2" providerId="AD" clId="Web-{192963C9-9C4B-83C0-35B7-DDA65BF05F6D}" dt="2023-06-26T20:24:36.298" v="7"/>
      <pc:docMkLst>
        <pc:docMk/>
      </pc:docMkLst>
      <pc:sldChg chg="modCm">
        <pc:chgData name="David Tankersley (Accenture International LTD)" userId="S::v-davidta@microsoft.com::2fc8726d-7c90-4a29-8d12-4a94acc810b2" providerId="AD" clId="Web-{192963C9-9C4B-83C0-35B7-DDA65BF05F6D}" dt="2023-06-26T20:21:48.287" v="0"/>
        <pc:sldMkLst>
          <pc:docMk/>
          <pc:sldMk cId="1971107014" sldId="259"/>
        </pc:sldMkLst>
        <pc:extLst>
          <p:ext xmlns:p="http://schemas.openxmlformats.org/presentationml/2006/main" uri="{D6D511B9-2390-475A-947B-AFAB55BFBCF1}">
            <pc226:cmChg xmlns:pc226="http://schemas.microsoft.com/office/powerpoint/2022/06/main/command" chg="mod">
              <pc226:chgData name="David Tankersley (Accenture International LTD)" userId="S::v-davidta@microsoft.com::2fc8726d-7c90-4a29-8d12-4a94acc810b2" providerId="AD" clId="Web-{192963C9-9C4B-83C0-35B7-DDA65BF05F6D}" dt="2023-06-26T20:21:48.287" v="0"/>
              <pc2:cmMkLst xmlns:pc2="http://schemas.microsoft.com/office/powerpoint/2019/9/main/command">
                <pc:docMk/>
                <pc:sldMk cId="1971107014" sldId="259"/>
                <pc2:cmMk id="{B25DE9B5-2BB0-4559-B6B2-1B429B4AC57A}"/>
              </pc2:cmMkLst>
            </pc226:cmChg>
          </p:ext>
        </pc:extLst>
      </pc:sldChg>
      <pc:sldChg chg="modCm">
        <pc:chgData name="David Tankersley (Accenture International LTD)" userId="S::v-davidta@microsoft.com::2fc8726d-7c90-4a29-8d12-4a94acc810b2" providerId="AD" clId="Web-{192963C9-9C4B-83C0-35B7-DDA65BF05F6D}" dt="2023-06-26T20:24:36.298" v="7"/>
        <pc:sldMkLst>
          <pc:docMk/>
          <pc:sldMk cId="4127023525" sldId="260"/>
        </pc:sldMkLst>
        <pc:extLst>
          <p:ext xmlns:p="http://schemas.openxmlformats.org/presentationml/2006/main" uri="{D6D511B9-2390-475A-947B-AFAB55BFBCF1}">
            <pc226:cmChg xmlns:pc226="http://schemas.microsoft.com/office/powerpoint/2022/06/main/command" chg="mod">
              <pc226:chgData name="David Tankersley (Accenture International LTD)" userId="S::v-davidta@microsoft.com::2fc8726d-7c90-4a29-8d12-4a94acc810b2" providerId="AD" clId="Web-{192963C9-9C4B-83C0-35B7-DDA65BF05F6D}" dt="2023-06-26T20:22:13.429" v="1"/>
              <pc2:cmMkLst xmlns:pc2="http://schemas.microsoft.com/office/powerpoint/2019/9/main/command">
                <pc:docMk/>
                <pc:sldMk cId="4127023525" sldId="260"/>
                <pc2:cmMk id="{00A464A3-EF25-43FB-8D20-CD8E95EE07C1}"/>
              </pc2:cmMkLst>
            </pc226:cmChg>
            <pc226:cmChg xmlns:pc226="http://schemas.microsoft.com/office/powerpoint/2022/06/main/command" chg="mod">
              <pc226:chgData name="David Tankersley (Accenture International LTD)" userId="S::v-davidta@microsoft.com::2fc8726d-7c90-4a29-8d12-4a94acc810b2" providerId="AD" clId="Web-{192963C9-9C4B-83C0-35B7-DDA65BF05F6D}" dt="2023-06-26T20:24:36.298" v="7"/>
              <pc2:cmMkLst xmlns:pc2="http://schemas.microsoft.com/office/powerpoint/2019/9/main/command">
                <pc:docMk/>
                <pc:sldMk cId="4127023525" sldId="260"/>
                <pc2:cmMk id="{73EB8DAA-9235-4F92-9FBB-1C7F8FE1915D}"/>
              </pc2:cmMkLst>
              <pc226:cmRplyChg chg="add">
                <pc226:chgData name="David Tankersley (Accenture International LTD)" userId="S::v-davidta@microsoft.com::2fc8726d-7c90-4a29-8d12-4a94acc810b2" providerId="AD" clId="Web-{192963C9-9C4B-83C0-35B7-DDA65BF05F6D}" dt="2023-06-26T20:24:31.579" v="6"/>
                <pc2:cmRplyMkLst xmlns:pc2="http://schemas.microsoft.com/office/powerpoint/2019/9/main/command">
                  <pc:docMk/>
                  <pc:sldMk cId="4127023525" sldId="260"/>
                  <pc2:cmMk id="{73EB8DAA-9235-4F92-9FBB-1C7F8FE1915D}"/>
                  <pc2:cmRplyMk id="{7A4CAEC2-0E80-49E5-950A-267A583577EB}"/>
                </pc2:cmRplyMkLst>
              </pc226:cmRplyChg>
            </pc226:cmChg>
            <pc226:cmChg xmlns:pc226="http://schemas.microsoft.com/office/powerpoint/2022/06/main/command" chg="mod">
              <pc226:chgData name="David Tankersley (Accenture International LTD)" userId="S::v-davidta@microsoft.com::2fc8726d-7c90-4a29-8d12-4a94acc810b2" providerId="AD" clId="Web-{192963C9-9C4B-83C0-35B7-DDA65BF05F6D}" dt="2023-06-26T20:22:44.447" v="2"/>
              <pc2:cmMkLst xmlns:pc2="http://schemas.microsoft.com/office/powerpoint/2019/9/main/command">
                <pc:docMk/>
                <pc:sldMk cId="4127023525" sldId="260"/>
                <pc2:cmMk id="{B89391B6-F260-41EF-BDD6-C191167C6E98}"/>
              </pc2:cmMkLst>
            </pc226:cmChg>
            <pc226:cmChg xmlns:pc226="http://schemas.microsoft.com/office/powerpoint/2022/06/main/command" chg="mod">
              <pc226:chgData name="David Tankersley (Accenture International LTD)" userId="S::v-davidta@microsoft.com::2fc8726d-7c90-4a29-8d12-4a94acc810b2" providerId="AD" clId="Web-{192963C9-9C4B-83C0-35B7-DDA65BF05F6D}" dt="2023-06-26T20:22:57.167" v="3"/>
              <pc2:cmMkLst xmlns:pc2="http://schemas.microsoft.com/office/powerpoint/2019/9/main/command">
                <pc:docMk/>
                <pc:sldMk cId="4127023525" sldId="260"/>
                <pc2:cmMk id="{AB15ACD1-7E35-4EB2-872B-E63A5B9E3A9E}"/>
              </pc2:cmMkLst>
            </pc226:cmChg>
            <pc226:cmChg xmlns:pc226="http://schemas.microsoft.com/office/powerpoint/2022/06/main/command" chg="mod">
              <pc226:chgData name="David Tankersley (Accenture International LTD)" userId="S::v-davidta@microsoft.com::2fc8726d-7c90-4a29-8d12-4a94acc810b2" providerId="AD" clId="Web-{192963C9-9C4B-83C0-35B7-DDA65BF05F6D}" dt="2023-06-26T20:23:05.464" v="5"/>
              <pc2:cmMkLst xmlns:pc2="http://schemas.microsoft.com/office/powerpoint/2019/9/main/command">
                <pc:docMk/>
                <pc:sldMk cId="4127023525" sldId="260"/>
                <pc2:cmMk id="{181B71EA-601C-45A6-BAFD-A4996DF34DF0}"/>
              </pc2:cmMkLst>
            </pc226:cmChg>
            <pc226:cmChg xmlns:pc226="http://schemas.microsoft.com/office/powerpoint/2022/06/main/command" chg="mod">
              <pc226:chgData name="David Tankersley (Accenture International LTD)" userId="S::v-davidta@microsoft.com::2fc8726d-7c90-4a29-8d12-4a94acc810b2" providerId="AD" clId="Web-{192963C9-9C4B-83C0-35B7-DDA65BF05F6D}" dt="2023-06-26T20:23:00.417" v="4"/>
              <pc2:cmMkLst xmlns:pc2="http://schemas.microsoft.com/office/powerpoint/2019/9/main/command">
                <pc:docMk/>
                <pc:sldMk cId="4127023525" sldId="260"/>
                <pc2:cmMk id="{B7088BFD-572E-4792-8FE5-0A23A3842018}"/>
              </pc2:cmMkLst>
            </pc226:cmChg>
          </p:ext>
        </pc:extLst>
      </pc:sldChg>
    </pc:docChg>
  </pc:docChgLst>
  <pc:docChgLst>
    <pc:chgData name="Katherine Hidalgo Marino (Accenture International Ltd.)" userId="S::v-khidalgoma@microsoft.com::40ad0bbb-b87f-4a51-b739-c1e8db3001da" providerId="AD" clId="Web-{C193A785-8E53-2FCC-7F03-82DC08868CFE}"/>
    <pc:docChg chg="modSld">
      <pc:chgData name="Katherine Hidalgo Marino (Accenture International Ltd.)" userId="S::v-khidalgoma@microsoft.com::40ad0bbb-b87f-4a51-b739-c1e8db3001da" providerId="AD" clId="Web-{C193A785-8E53-2FCC-7F03-82DC08868CFE}" dt="2023-06-28T18:19:18.840" v="2"/>
      <pc:docMkLst>
        <pc:docMk/>
      </pc:docMkLst>
      <pc:sldChg chg="modSp">
        <pc:chgData name="Katherine Hidalgo Marino (Accenture International Ltd.)" userId="S::v-khidalgoma@microsoft.com::40ad0bbb-b87f-4a51-b739-c1e8db3001da" providerId="AD" clId="Web-{C193A785-8E53-2FCC-7F03-82DC08868CFE}" dt="2023-06-28T18:16:29.892" v="0" actId="1076"/>
        <pc:sldMkLst>
          <pc:docMk/>
          <pc:sldMk cId="1971107014" sldId="259"/>
        </pc:sldMkLst>
        <pc:spChg chg="mod">
          <ac:chgData name="Katherine Hidalgo Marino (Accenture International Ltd.)" userId="S::v-khidalgoma@microsoft.com::40ad0bbb-b87f-4a51-b739-c1e8db3001da" providerId="AD" clId="Web-{C193A785-8E53-2FCC-7F03-82DC08868CFE}" dt="2023-06-28T18:16:29.892" v="0" actId="1076"/>
          <ac:spMkLst>
            <pc:docMk/>
            <pc:sldMk cId="1971107014" sldId="259"/>
            <ac:spMk id="87" creationId="{3065D886-F27B-01B3-D524-DB7AC6B180DD}"/>
          </ac:spMkLst>
        </pc:spChg>
      </pc:sldChg>
      <pc:sldChg chg="modCm">
        <pc:chgData name="Katherine Hidalgo Marino (Accenture International Ltd.)" userId="S::v-khidalgoma@microsoft.com::40ad0bbb-b87f-4a51-b739-c1e8db3001da" providerId="AD" clId="Web-{C193A785-8E53-2FCC-7F03-82DC08868CFE}" dt="2023-06-28T18:19:18.840" v="2"/>
        <pc:sldMkLst>
          <pc:docMk/>
          <pc:sldMk cId="4127023525" sldId="260"/>
        </pc:sldMkLst>
        <pc:extLst>
          <p:ext xmlns:p="http://schemas.openxmlformats.org/presentationml/2006/main" uri="{D6D511B9-2390-475A-947B-AFAB55BFBCF1}">
            <pc226:cmChg xmlns:pc226="http://schemas.microsoft.com/office/powerpoint/2022/06/main/command" chg="">
              <pc226:chgData name="Katherine Hidalgo Marino (Accenture International Ltd.)" userId="S::v-khidalgoma@microsoft.com::40ad0bbb-b87f-4a51-b739-c1e8db3001da" providerId="AD" clId="Web-{C193A785-8E53-2FCC-7F03-82DC08868CFE}" dt="2023-06-28T18:19:18.840" v="2"/>
              <pc2:cmMkLst xmlns:pc2="http://schemas.microsoft.com/office/powerpoint/2019/9/main/command">
                <pc:docMk/>
                <pc:sldMk cId="4127023525" sldId="260"/>
                <pc2:cmMk id="{A8EE6954-7103-4306-9AB8-F3C313F838F6}"/>
              </pc2:cmMkLst>
              <pc226:cmRplyChg chg="mod modRxn">
                <pc226:chgData name="Katherine Hidalgo Marino (Accenture International Ltd.)" userId="S::v-khidalgoma@microsoft.com::40ad0bbb-b87f-4a51-b739-c1e8db3001da" providerId="AD" clId="Web-{C193A785-8E53-2FCC-7F03-82DC08868CFE}" dt="2023-06-28T18:18:13.023" v="1"/>
                <pc2:cmRplyMkLst xmlns:pc2="http://schemas.microsoft.com/office/powerpoint/2019/9/main/command">
                  <pc:docMk/>
                  <pc:sldMk cId="4127023525" sldId="260"/>
                  <pc2:cmMk id="{A8EE6954-7103-4306-9AB8-F3C313F838F6}"/>
                  <pc2:cmRplyMk id="{7312AD6F-771E-43DA-A596-AA5932C5F156}"/>
                </pc2:cmRplyMkLst>
              </pc226:cmRplyChg>
              <pc226:cmRplyChg chg="add">
                <pc226:chgData name="Katherine Hidalgo Marino (Accenture International Ltd.)" userId="S::v-khidalgoma@microsoft.com::40ad0bbb-b87f-4a51-b739-c1e8db3001da" providerId="AD" clId="Web-{C193A785-8E53-2FCC-7F03-82DC08868CFE}" dt="2023-06-28T18:19:18.840" v="2"/>
                <pc2:cmRplyMkLst xmlns:pc2="http://schemas.microsoft.com/office/powerpoint/2019/9/main/command">
                  <pc:docMk/>
                  <pc:sldMk cId="4127023525" sldId="260"/>
                  <pc2:cmMk id="{A8EE6954-7103-4306-9AB8-F3C313F838F6}"/>
                  <pc2:cmRplyMk id="{DFE393DC-94BA-4180-B5DD-B39CA790C94A}"/>
                </pc2:cmRplyMkLst>
              </pc226:cmRplyChg>
            </pc226:cmChg>
          </p:ext>
        </pc:extLst>
      </pc:sldChg>
    </pc:docChg>
  </pc:docChgLst>
  <pc:docChgLst>
    <pc:chgData name="David Tankersley" userId="2fc8726d-7c90-4a29-8d12-4a94acc810b2" providerId="ADAL" clId="{455509B4-224A-4844-83F7-8916DF0E7932}"/>
    <pc:docChg chg="undo custSel modSld">
      <pc:chgData name="David Tankersley" userId="2fc8726d-7c90-4a29-8d12-4a94acc810b2" providerId="ADAL" clId="{455509B4-224A-4844-83F7-8916DF0E7932}" dt="2023-06-22T00:37:47.674" v="1118"/>
      <pc:docMkLst>
        <pc:docMk/>
      </pc:docMkLst>
      <pc:sldChg chg="modSp mod modCm">
        <pc:chgData name="David Tankersley" userId="2fc8726d-7c90-4a29-8d12-4a94acc810b2" providerId="ADAL" clId="{455509B4-224A-4844-83F7-8916DF0E7932}" dt="2023-06-22T00:37:47.674" v="1118"/>
        <pc:sldMkLst>
          <pc:docMk/>
          <pc:sldMk cId="1971107014" sldId="259"/>
        </pc:sldMkLst>
        <pc:spChg chg="mod">
          <ac:chgData name="David Tankersley" userId="2fc8726d-7c90-4a29-8d12-4a94acc810b2" providerId="ADAL" clId="{455509B4-224A-4844-83F7-8916DF0E7932}" dt="2023-06-22T00:36:57.768" v="1116" actId="20577"/>
          <ac:spMkLst>
            <pc:docMk/>
            <pc:sldMk cId="1971107014" sldId="259"/>
            <ac:spMk id="10" creationId="{F888503C-4203-67B0-2A92-9C4B7CFB9BCE}"/>
          </ac:spMkLst>
        </pc:spChg>
      </pc:sldChg>
      <pc:sldChg chg="addSp delSp modSp mod addCm delCm modCm">
        <pc:chgData name="David Tankersley" userId="2fc8726d-7c90-4a29-8d12-4a94acc810b2" providerId="ADAL" clId="{455509B4-224A-4844-83F7-8916DF0E7932}" dt="2023-06-21T23:38:12.716" v="1096" actId="20577"/>
        <pc:sldMkLst>
          <pc:docMk/>
          <pc:sldMk cId="4127023525" sldId="260"/>
        </pc:sldMkLst>
        <pc:spChg chg="mod">
          <ac:chgData name="David Tankersley" userId="2fc8726d-7c90-4a29-8d12-4a94acc810b2" providerId="ADAL" clId="{455509B4-224A-4844-83F7-8916DF0E7932}" dt="2023-06-21T23:38:12.716" v="1096" actId="20577"/>
          <ac:spMkLst>
            <pc:docMk/>
            <pc:sldMk cId="4127023525" sldId="260"/>
            <ac:spMk id="7" creationId="{4F896B19-217D-588F-328C-6A9FCC8F43A6}"/>
          </ac:spMkLst>
        </pc:spChg>
        <pc:spChg chg="add del">
          <ac:chgData name="David Tankersley" userId="2fc8726d-7c90-4a29-8d12-4a94acc810b2" providerId="ADAL" clId="{455509B4-224A-4844-83F7-8916DF0E7932}" dt="2023-06-21T23:37:04.661" v="1071" actId="478"/>
          <ac:spMkLst>
            <pc:docMk/>
            <pc:sldMk cId="4127023525" sldId="260"/>
            <ac:spMk id="8" creationId="{506BA298-890B-9755-5C0C-F7C2ED8B9378}"/>
          </ac:spMkLst>
        </pc:spChg>
        <pc:spChg chg="mod">
          <ac:chgData name="David Tankersley" userId="2fc8726d-7c90-4a29-8d12-4a94acc810b2" providerId="ADAL" clId="{455509B4-224A-4844-83F7-8916DF0E7932}" dt="2023-06-21T23:30:58.029" v="1047" actId="6549"/>
          <ac:spMkLst>
            <pc:docMk/>
            <pc:sldMk cId="4127023525" sldId="260"/>
            <ac:spMk id="11" creationId="{E22010A9-3B3A-2ABC-7408-36A557370141}"/>
          </ac:spMkLst>
        </pc:spChg>
        <pc:spChg chg="mod">
          <ac:chgData name="David Tankersley" userId="2fc8726d-7c90-4a29-8d12-4a94acc810b2" providerId="ADAL" clId="{455509B4-224A-4844-83F7-8916DF0E7932}" dt="2023-06-21T23:19:48.778" v="901" actId="20577"/>
          <ac:spMkLst>
            <pc:docMk/>
            <pc:sldMk cId="4127023525" sldId="260"/>
            <ac:spMk id="17" creationId="{49B6A8F1-1A8E-A415-E96F-11223160F4FE}"/>
          </ac:spMkLst>
        </pc:spChg>
        <pc:spChg chg="mod">
          <ac:chgData name="David Tankersley" userId="2fc8726d-7c90-4a29-8d12-4a94acc810b2" providerId="ADAL" clId="{455509B4-224A-4844-83F7-8916DF0E7932}" dt="2023-06-21T23:22:39.474" v="920" actId="207"/>
          <ac:spMkLst>
            <pc:docMk/>
            <pc:sldMk cId="4127023525" sldId="260"/>
            <ac:spMk id="18" creationId="{C94E240D-8ED8-36B1-5039-9C8445DAC13F}"/>
          </ac:spMkLst>
        </pc:spChg>
        <pc:spChg chg="mod">
          <ac:chgData name="David Tankersley" userId="2fc8726d-7c90-4a29-8d12-4a94acc810b2" providerId="ADAL" clId="{455509B4-224A-4844-83F7-8916DF0E7932}" dt="2023-06-21T23:24:47.731" v="958" actId="6549"/>
          <ac:spMkLst>
            <pc:docMk/>
            <pc:sldMk cId="4127023525" sldId="260"/>
            <ac:spMk id="21" creationId="{A8FFA42A-9F31-12BA-84AD-1881F99C684D}"/>
          </ac:spMkLst>
        </pc:spChg>
        <pc:spChg chg="mod">
          <ac:chgData name="David Tankersley" userId="2fc8726d-7c90-4a29-8d12-4a94acc810b2" providerId="ADAL" clId="{455509B4-224A-4844-83F7-8916DF0E7932}" dt="2023-06-21T23:27:37.666" v="990" actId="20577"/>
          <ac:spMkLst>
            <pc:docMk/>
            <pc:sldMk cId="4127023525" sldId="260"/>
            <ac:spMk id="22" creationId="{A93C2926-B90D-B3B7-1312-ED372F2D9D02}"/>
          </ac:spMkLst>
        </pc:spChg>
        <pc:spChg chg="mod">
          <ac:chgData name="David Tankersley" userId="2fc8726d-7c90-4a29-8d12-4a94acc810b2" providerId="ADAL" clId="{455509B4-224A-4844-83F7-8916DF0E7932}" dt="2023-06-21T23:28:42.797" v="1015" actId="6549"/>
          <ac:spMkLst>
            <pc:docMk/>
            <pc:sldMk cId="4127023525" sldId="260"/>
            <ac:spMk id="23" creationId="{9D031730-70BF-DBF5-C228-BB1D6AD89BCD}"/>
          </ac:spMkLst>
        </pc:spChg>
        <pc:spChg chg="mod">
          <ac:chgData name="David Tankersley" userId="2fc8726d-7c90-4a29-8d12-4a94acc810b2" providerId="ADAL" clId="{455509B4-224A-4844-83F7-8916DF0E7932}" dt="2023-06-21T23:35:01.845" v="1049" actId="20577"/>
          <ac:spMkLst>
            <pc:docMk/>
            <pc:sldMk cId="4127023525" sldId="260"/>
            <ac:spMk id="26" creationId="{5CAF0CE8-6227-A4BF-2B07-624DE3E1824C}"/>
          </ac:spMkLst>
        </pc:spChg>
        <pc:spChg chg="mod">
          <ac:chgData name="David Tankersley" userId="2fc8726d-7c90-4a29-8d12-4a94acc810b2" providerId="ADAL" clId="{455509B4-224A-4844-83F7-8916DF0E7932}" dt="2023-06-10T00:04:57.411" v="456" actId="6549"/>
          <ac:spMkLst>
            <pc:docMk/>
            <pc:sldMk cId="4127023525" sldId="260"/>
            <ac:spMk id="81" creationId="{FCA7CB1E-A67D-657F-437D-23B921883BBD}"/>
          </ac:spMkLst>
        </pc:spChg>
        <pc:spChg chg="mod">
          <ac:chgData name="David Tankersley" userId="2fc8726d-7c90-4a29-8d12-4a94acc810b2" providerId="ADAL" clId="{455509B4-224A-4844-83F7-8916DF0E7932}" dt="2023-06-10T00:26:16.347" v="825" actId="20577"/>
          <ac:spMkLst>
            <pc:docMk/>
            <pc:sldMk cId="4127023525" sldId="260"/>
            <ac:spMk id="157" creationId="{588C3A39-5C43-B03B-C717-B9F05F2571C5}"/>
          </ac:spMkLst>
        </pc:spChg>
        <pc:spChg chg="mod">
          <ac:chgData name="David Tankersley" userId="2fc8726d-7c90-4a29-8d12-4a94acc810b2" providerId="ADAL" clId="{455509B4-224A-4844-83F7-8916DF0E7932}" dt="2023-06-14T21:19:15.246" v="885" actId="6549"/>
          <ac:spMkLst>
            <pc:docMk/>
            <pc:sldMk cId="4127023525" sldId="260"/>
            <ac:spMk id="158" creationId="{62044A55-98B8-1E25-AF6C-790B9317BF72}"/>
          </ac:spMkLst>
        </pc:spChg>
      </pc:sldChg>
    </pc:docChg>
  </pc:docChgLst>
  <pc:docChgLst>
    <pc:chgData name="Noelia Jose Vargas (Accenture International Limite)" userId="S::v-nvargas@microsoft.com::8d7d531c-66d0-492e-baba-f4d6d2def821" providerId="AD" clId="Web-{138C9CC3-0AFA-9375-E3DE-BFA12A065477}"/>
    <pc:docChg chg="modSld">
      <pc:chgData name="Noelia Jose Vargas (Accenture International Limite)" userId="S::v-nvargas@microsoft.com::8d7d531c-66d0-492e-baba-f4d6d2def821" providerId="AD" clId="Web-{138C9CC3-0AFA-9375-E3DE-BFA12A065477}" dt="2023-06-28T21:44:45.177" v="6" actId="20577"/>
      <pc:docMkLst>
        <pc:docMk/>
      </pc:docMkLst>
      <pc:sldChg chg="modSp">
        <pc:chgData name="Noelia Jose Vargas (Accenture International Limite)" userId="S::v-nvargas@microsoft.com::8d7d531c-66d0-492e-baba-f4d6d2def821" providerId="AD" clId="Web-{138C9CC3-0AFA-9375-E3DE-BFA12A065477}" dt="2023-06-28T21:44:45.177" v="6" actId="20577"/>
        <pc:sldMkLst>
          <pc:docMk/>
          <pc:sldMk cId="4127023525" sldId="260"/>
        </pc:sldMkLst>
        <pc:spChg chg="mod">
          <ac:chgData name="Noelia Jose Vargas (Accenture International Limite)" userId="S::v-nvargas@microsoft.com::8d7d531c-66d0-492e-baba-f4d6d2def821" providerId="AD" clId="Web-{138C9CC3-0AFA-9375-E3DE-BFA12A065477}" dt="2023-06-28T21:44:45.177" v="6" actId="20577"/>
          <ac:spMkLst>
            <pc:docMk/>
            <pc:sldMk cId="4127023525" sldId="260"/>
            <ac:spMk id="12" creationId="{8BE84C98-6499-FCC5-6BE8-91032296764F}"/>
          </ac:spMkLst>
        </pc:spChg>
      </pc:sldChg>
    </pc:docChg>
  </pc:docChgLst>
  <pc:docChgLst>
    <pc:chgData name="David Tankersley (Accenture International LTD)" userId="S::v-davidta@microsoft.com::2fc8726d-7c90-4a29-8d12-4a94acc810b2" providerId="AD" clId="Web-{8745990B-7BD2-AAE0-D5A4-F0D164E49F4D}"/>
    <pc:docChg chg="modSld">
      <pc:chgData name="David Tankersley (Accenture International LTD)" userId="S::v-davidta@microsoft.com::2fc8726d-7c90-4a29-8d12-4a94acc810b2" providerId="AD" clId="Web-{8745990B-7BD2-AAE0-D5A4-F0D164E49F4D}" dt="2023-06-26T19:02:51.796" v="0" actId="1076"/>
      <pc:docMkLst>
        <pc:docMk/>
      </pc:docMkLst>
      <pc:sldChg chg="modSp">
        <pc:chgData name="David Tankersley (Accenture International LTD)" userId="S::v-davidta@microsoft.com::2fc8726d-7c90-4a29-8d12-4a94acc810b2" providerId="AD" clId="Web-{8745990B-7BD2-AAE0-D5A4-F0D164E49F4D}" dt="2023-06-26T19:02:51.796" v="0" actId="1076"/>
        <pc:sldMkLst>
          <pc:docMk/>
          <pc:sldMk cId="1971107014" sldId="259"/>
        </pc:sldMkLst>
        <pc:spChg chg="mod">
          <ac:chgData name="David Tankersley (Accenture International LTD)" userId="S::v-davidta@microsoft.com::2fc8726d-7c90-4a29-8d12-4a94acc810b2" providerId="AD" clId="Web-{8745990B-7BD2-AAE0-D5A4-F0D164E49F4D}" dt="2023-06-26T19:02:51.796" v="0" actId="1076"/>
          <ac:spMkLst>
            <pc:docMk/>
            <pc:sldMk cId="1971107014" sldId="259"/>
            <ac:spMk id="59" creationId="{3A3BBAA2-6C85-9E69-F33D-606166BB3C19}"/>
          </ac:spMkLst>
        </pc:spChg>
      </pc:sldChg>
    </pc:docChg>
  </pc:docChgLst>
  <pc:docChgLst>
    <pc:chgData name="Mauricio Vargas Ortiz" userId="ba67f6af-dff6-4226-8797-1a2481e4a28e" providerId="ADAL" clId="{307E7D5A-4C8B-4612-AF92-8FBD99C69033}"/>
    <pc:docChg chg="custSel modSld">
      <pc:chgData name="Mauricio Vargas Ortiz" userId="ba67f6af-dff6-4226-8797-1a2481e4a28e" providerId="ADAL" clId="{307E7D5A-4C8B-4612-AF92-8FBD99C69033}" dt="2023-06-06T22:36:02.030" v="57" actId="14100"/>
      <pc:docMkLst>
        <pc:docMk/>
      </pc:docMkLst>
      <pc:sldChg chg="addSp delSp modSp mod">
        <pc:chgData name="Mauricio Vargas Ortiz" userId="ba67f6af-dff6-4226-8797-1a2481e4a28e" providerId="ADAL" clId="{307E7D5A-4C8B-4612-AF92-8FBD99C69033}" dt="2023-06-06T22:36:02.030" v="57" actId="14100"/>
        <pc:sldMkLst>
          <pc:docMk/>
          <pc:sldMk cId="1971107014" sldId="259"/>
        </pc:sldMkLst>
        <pc:spChg chg="add mod">
          <ac:chgData name="Mauricio Vargas Ortiz" userId="ba67f6af-dff6-4226-8797-1a2481e4a28e" providerId="ADAL" clId="{307E7D5A-4C8B-4612-AF92-8FBD99C69033}" dt="2023-06-06T22:36:02.030" v="57" actId="14100"/>
          <ac:spMkLst>
            <pc:docMk/>
            <pc:sldMk cId="1971107014" sldId="259"/>
            <ac:spMk id="2" creationId="{29A76EDA-41DE-386E-0FB7-7C85E517D022}"/>
          </ac:spMkLst>
        </pc:spChg>
        <pc:spChg chg="del">
          <ac:chgData name="Mauricio Vargas Ortiz" userId="ba67f6af-dff6-4226-8797-1a2481e4a28e" providerId="ADAL" clId="{307E7D5A-4C8B-4612-AF92-8FBD99C69033}" dt="2023-06-06T22:34:35.927" v="0" actId="478"/>
          <ac:spMkLst>
            <pc:docMk/>
            <pc:sldMk cId="1971107014" sldId="259"/>
            <ac:spMk id="6" creationId="{2F4457C5-ED74-A98E-654E-DCBE699A6DA7}"/>
          </ac:spMkLst>
        </pc:spChg>
        <pc:spChg chg="mod">
          <ac:chgData name="Mauricio Vargas Ortiz" userId="ba67f6af-dff6-4226-8797-1a2481e4a28e" providerId="ADAL" clId="{307E7D5A-4C8B-4612-AF92-8FBD99C69033}" dt="2023-06-06T22:35:33.049" v="52" actId="1035"/>
          <ac:spMkLst>
            <pc:docMk/>
            <pc:sldMk cId="1971107014" sldId="259"/>
            <ac:spMk id="12" creationId="{BE3D9F55-7DD0-956A-FAAE-2CECCAB0E9E2}"/>
          </ac:spMkLst>
        </pc:spChg>
        <pc:spChg chg="mod">
          <ac:chgData name="Mauricio Vargas Ortiz" userId="ba67f6af-dff6-4226-8797-1a2481e4a28e" providerId="ADAL" clId="{307E7D5A-4C8B-4612-AF92-8FBD99C69033}" dt="2023-06-06T22:35:33.049" v="52" actId="1035"/>
          <ac:spMkLst>
            <pc:docMk/>
            <pc:sldMk cId="1971107014" sldId="259"/>
            <ac:spMk id="25" creationId="{CCDD2C2D-F93E-6FA1-D5D9-E3FF685BC8C9}"/>
          </ac:spMkLst>
        </pc:spChg>
        <pc:spChg chg="mod">
          <ac:chgData name="Mauricio Vargas Ortiz" userId="ba67f6af-dff6-4226-8797-1a2481e4a28e" providerId="ADAL" clId="{307E7D5A-4C8B-4612-AF92-8FBD99C69033}" dt="2023-06-06T22:35:52.975" v="55" actId="692"/>
          <ac:spMkLst>
            <pc:docMk/>
            <pc:sldMk cId="1971107014" sldId="259"/>
            <ac:spMk id="26" creationId="{68994B2D-2A95-E8BA-1502-FB9CB504AAB9}"/>
          </ac:spMkLst>
        </pc:spChg>
        <pc:spChg chg="mod">
          <ac:chgData name="Mauricio Vargas Ortiz" userId="ba67f6af-dff6-4226-8797-1a2481e4a28e" providerId="ADAL" clId="{307E7D5A-4C8B-4612-AF92-8FBD99C69033}" dt="2023-06-06T22:35:52.975" v="55" actId="692"/>
          <ac:spMkLst>
            <pc:docMk/>
            <pc:sldMk cId="1971107014" sldId="259"/>
            <ac:spMk id="27" creationId="{BFEB71C6-5BBD-08A0-E6C3-0B471EADF2C0}"/>
          </ac:spMkLst>
        </pc:spChg>
        <pc:spChg chg="mod">
          <ac:chgData name="Mauricio Vargas Ortiz" userId="ba67f6af-dff6-4226-8797-1a2481e4a28e" providerId="ADAL" clId="{307E7D5A-4C8B-4612-AF92-8FBD99C69033}" dt="2023-06-06T22:35:52.975" v="55" actId="692"/>
          <ac:spMkLst>
            <pc:docMk/>
            <pc:sldMk cId="1971107014" sldId="259"/>
            <ac:spMk id="28" creationId="{490688DC-4786-D2CF-B5F8-23273B6480A2}"/>
          </ac:spMkLst>
        </pc:spChg>
        <pc:spChg chg="mod">
          <ac:chgData name="Mauricio Vargas Ortiz" userId="ba67f6af-dff6-4226-8797-1a2481e4a28e" providerId="ADAL" clId="{307E7D5A-4C8B-4612-AF92-8FBD99C69033}" dt="2023-06-06T22:35:52.975" v="55" actId="692"/>
          <ac:spMkLst>
            <pc:docMk/>
            <pc:sldMk cId="1971107014" sldId="259"/>
            <ac:spMk id="29" creationId="{3AC77081-8589-BCBC-1BC1-97CFBFB12812}"/>
          </ac:spMkLst>
        </pc:spChg>
        <pc:spChg chg="mod">
          <ac:chgData name="Mauricio Vargas Ortiz" userId="ba67f6af-dff6-4226-8797-1a2481e4a28e" providerId="ADAL" clId="{307E7D5A-4C8B-4612-AF92-8FBD99C69033}" dt="2023-06-06T22:35:52.975" v="55" actId="692"/>
          <ac:spMkLst>
            <pc:docMk/>
            <pc:sldMk cId="1971107014" sldId="259"/>
            <ac:spMk id="45" creationId="{2163DB2D-3D48-45FD-5CB8-5EBCDBC1999E}"/>
          </ac:spMkLst>
        </pc:spChg>
        <pc:spChg chg="mod">
          <ac:chgData name="Mauricio Vargas Ortiz" userId="ba67f6af-dff6-4226-8797-1a2481e4a28e" providerId="ADAL" clId="{307E7D5A-4C8B-4612-AF92-8FBD99C69033}" dt="2023-06-06T22:35:52.975" v="55" actId="692"/>
          <ac:spMkLst>
            <pc:docMk/>
            <pc:sldMk cId="1971107014" sldId="259"/>
            <ac:spMk id="46" creationId="{1210A274-3DF1-3EA2-EC2E-6CE01BDF074C}"/>
          </ac:spMkLst>
        </pc:spChg>
        <pc:spChg chg="mod">
          <ac:chgData name="Mauricio Vargas Ortiz" userId="ba67f6af-dff6-4226-8797-1a2481e4a28e" providerId="ADAL" clId="{307E7D5A-4C8B-4612-AF92-8FBD99C69033}" dt="2023-06-06T22:35:33.049" v="52" actId="1035"/>
          <ac:spMkLst>
            <pc:docMk/>
            <pc:sldMk cId="1971107014" sldId="259"/>
            <ac:spMk id="58" creationId="{77B1C75C-4CA2-CC58-395F-7D314B28166B}"/>
          </ac:spMkLst>
        </pc:spChg>
        <pc:spChg chg="mod">
          <ac:chgData name="Mauricio Vargas Ortiz" userId="ba67f6af-dff6-4226-8797-1a2481e4a28e" providerId="ADAL" clId="{307E7D5A-4C8B-4612-AF92-8FBD99C69033}" dt="2023-06-06T22:35:33.049" v="52" actId="1035"/>
          <ac:spMkLst>
            <pc:docMk/>
            <pc:sldMk cId="1971107014" sldId="259"/>
            <ac:spMk id="59" creationId="{3A3BBAA2-6C85-9E69-F33D-606166BB3C19}"/>
          </ac:spMkLst>
        </pc:spChg>
        <pc:spChg chg="mod">
          <ac:chgData name="Mauricio Vargas Ortiz" userId="ba67f6af-dff6-4226-8797-1a2481e4a28e" providerId="ADAL" clId="{307E7D5A-4C8B-4612-AF92-8FBD99C69033}" dt="2023-06-06T22:35:33.049" v="52" actId="1035"/>
          <ac:spMkLst>
            <pc:docMk/>
            <pc:sldMk cId="1971107014" sldId="259"/>
            <ac:spMk id="60" creationId="{8969B62E-CA94-AF2C-19B8-3347F4693B40}"/>
          </ac:spMkLst>
        </pc:spChg>
        <pc:spChg chg="mod">
          <ac:chgData name="Mauricio Vargas Ortiz" userId="ba67f6af-dff6-4226-8797-1a2481e4a28e" providerId="ADAL" clId="{307E7D5A-4C8B-4612-AF92-8FBD99C69033}" dt="2023-06-06T22:35:33.049" v="52" actId="1035"/>
          <ac:spMkLst>
            <pc:docMk/>
            <pc:sldMk cId="1971107014" sldId="259"/>
            <ac:spMk id="61" creationId="{7BE6402C-0C09-A67D-2995-1A91849B653B}"/>
          </ac:spMkLst>
        </pc:spChg>
        <pc:spChg chg="mod">
          <ac:chgData name="Mauricio Vargas Ortiz" userId="ba67f6af-dff6-4226-8797-1a2481e4a28e" providerId="ADAL" clId="{307E7D5A-4C8B-4612-AF92-8FBD99C69033}" dt="2023-06-06T22:35:33.049" v="52" actId="1035"/>
          <ac:spMkLst>
            <pc:docMk/>
            <pc:sldMk cId="1971107014" sldId="259"/>
            <ac:spMk id="62" creationId="{C2AF346F-2501-2D1B-C441-2157D026169A}"/>
          </ac:spMkLst>
        </pc:spChg>
        <pc:spChg chg="mod">
          <ac:chgData name="Mauricio Vargas Ortiz" userId="ba67f6af-dff6-4226-8797-1a2481e4a28e" providerId="ADAL" clId="{307E7D5A-4C8B-4612-AF92-8FBD99C69033}" dt="2023-06-06T22:35:33.049" v="52" actId="1035"/>
          <ac:spMkLst>
            <pc:docMk/>
            <pc:sldMk cId="1971107014" sldId="259"/>
            <ac:spMk id="83" creationId="{9380F76B-22F1-B9E7-8410-8E0DCD846C44}"/>
          </ac:spMkLst>
        </pc:spChg>
        <pc:spChg chg="mod">
          <ac:chgData name="Mauricio Vargas Ortiz" userId="ba67f6af-dff6-4226-8797-1a2481e4a28e" providerId="ADAL" clId="{307E7D5A-4C8B-4612-AF92-8FBD99C69033}" dt="2023-06-06T22:35:33.049" v="52" actId="1035"/>
          <ac:spMkLst>
            <pc:docMk/>
            <pc:sldMk cId="1971107014" sldId="259"/>
            <ac:spMk id="84" creationId="{46658E20-405F-D0B1-5FC1-D2F0004EF17C}"/>
          </ac:spMkLst>
        </pc:spChg>
        <pc:spChg chg="mod">
          <ac:chgData name="Mauricio Vargas Ortiz" userId="ba67f6af-dff6-4226-8797-1a2481e4a28e" providerId="ADAL" clId="{307E7D5A-4C8B-4612-AF92-8FBD99C69033}" dt="2023-06-06T22:35:33.049" v="52" actId="1035"/>
          <ac:spMkLst>
            <pc:docMk/>
            <pc:sldMk cId="1971107014" sldId="259"/>
            <ac:spMk id="87" creationId="{3065D886-F27B-01B3-D524-DB7AC6B180DD}"/>
          </ac:spMkLst>
        </pc:spChg>
        <pc:spChg chg="mod">
          <ac:chgData name="Mauricio Vargas Ortiz" userId="ba67f6af-dff6-4226-8797-1a2481e4a28e" providerId="ADAL" clId="{307E7D5A-4C8B-4612-AF92-8FBD99C69033}" dt="2023-06-06T22:35:33.049" v="52" actId="1035"/>
          <ac:spMkLst>
            <pc:docMk/>
            <pc:sldMk cId="1971107014" sldId="259"/>
            <ac:spMk id="88" creationId="{DA613B84-8D06-9532-6312-84EA6A180860}"/>
          </ac:spMkLst>
        </pc:spChg>
        <pc:spChg chg="mod">
          <ac:chgData name="Mauricio Vargas Ortiz" userId="ba67f6af-dff6-4226-8797-1a2481e4a28e" providerId="ADAL" clId="{307E7D5A-4C8B-4612-AF92-8FBD99C69033}" dt="2023-06-06T22:35:33.049" v="52" actId="1035"/>
          <ac:spMkLst>
            <pc:docMk/>
            <pc:sldMk cId="1971107014" sldId="259"/>
            <ac:spMk id="91" creationId="{AF8E5B46-D0CD-4D71-24F8-6ED1066417C0}"/>
          </ac:spMkLst>
        </pc:spChg>
        <pc:spChg chg="mod">
          <ac:chgData name="Mauricio Vargas Ortiz" userId="ba67f6af-dff6-4226-8797-1a2481e4a28e" providerId="ADAL" clId="{307E7D5A-4C8B-4612-AF92-8FBD99C69033}" dt="2023-06-06T22:35:33.049" v="52" actId="1035"/>
          <ac:spMkLst>
            <pc:docMk/>
            <pc:sldMk cId="1971107014" sldId="259"/>
            <ac:spMk id="92" creationId="{47D42531-B5B6-7C97-A068-47B4310D006D}"/>
          </ac:spMkLst>
        </pc:spChg>
        <pc:grpChg chg="mod">
          <ac:chgData name="Mauricio Vargas Ortiz" userId="ba67f6af-dff6-4226-8797-1a2481e4a28e" providerId="ADAL" clId="{307E7D5A-4C8B-4612-AF92-8FBD99C69033}" dt="2023-06-06T22:35:33.049" v="52" actId="1035"/>
          <ac:grpSpMkLst>
            <pc:docMk/>
            <pc:sldMk cId="1971107014" sldId="259"/>
            <ac:grpSpMk id="20" creationId="{092ED299-BC6A-4720-214D-CD1B8971B5BC}"/>
          </ac:grpSpMkLst>
        </pc:grpChg>
        <pc:grpChg chg="mod">
          <ac:chgData name="Mauricio Vargas Ortiz" userId="ba67f6af-dff6-4226-8797-1a2481e4a28e" providerId="ADAL" clId="{307E7D5A-4C8B-4612-AF92-8FBD99C69033}" dt="2023-06-06T22:35:33.049" v="52" actId="1035"/>
          <ac:grpSpMkLst>
            <pc:docMk/>
            <pc:sldMk cId="1971107014" sldId="259"/>
            <ac:grpSpMk id="57" creationId="{5CDABDB9-8207-79F3-5047-85B96EA0C834}"/>
          </ac:grpSpMkLst>
        </pc:grpChg>
        <pc:grpChg chg="mod">
          <ac:chgData name="Mauricio Vargas Ortiz" userId="ba67f6af-dff6-4226-8797-1a2481e4a28e" providerId="ADAL" clId="{307E7D5A-4C8B-4612-AF92-8FBD99C69033}" dt="2023-06-06T22:35:33.049" v="52" actId="1035"/>
          <ac:grpSpMkLst>
            <pc:docMk/>
            <pc:sldMk cId="1971107014" sldId="259"/>
            <ac:grpSpMk id="63" creationId="{E1F2846F-0595-31D7-1593-51555E05383A}"/>
          </ac:grpSpMkLst>
        </pc:grpChg>
        <pc:grpChg chg="mod">
          <ac:chgData name="Mauricio Vargas Ortiz" userId="ba67f6af-dff6-4226-8797-1a2481e4a28e" providerId="ADAL" clId="{307E7D5A-4C8B-4612-AF92-8FBD99C69033}" dt="2023-06-06T22:35:33.049" v="52" actId="1035"/>
          <ac:grpSpMkLst>
            <pc:docMk/>
            <pc:sldMk cId="1971107014" sldId="259"/>
            <ac:grpSpMk id="67" creationId="{8139B0E4-E37D-15B1-7E2B-7F42288FCCA6}"/>
          </ac:grpSpMkLst>
        </pc:grpChg>
        <pc:grpChg chg="mod">
          <ac:chgData name="Mauricio Vargas Ortiz" userId="ba67f6af-dff6-4226-8797-1a2481e4a28e" providerId="ADAL" clId="{307E7D5A-4C8B-4612-AF92-8FBD99C69033}" dt="2023-06-06T22:35:33.049" v="52" actId="1035"/>
          <ac:grpSpMkLst>
            <pc:docMk/>
            <pc:sldMk cId="1971107014" sldId="259"/>
            <ac:grpSpMk id="71" creationId="{1CF5F71A-735B-389F-AFC9-D7C478C7AE80}"/>
          </ac:grpSpMkLst>
        </pc:grpChg>
        <pc:grpChg chg="mod">
          <ac:chgData name="Mauricio Vargas Ortiz" userId="ba67f6af-dff6-4226-8797-1a2481e4a28e" providerId="ADAL" clId="{307E7D5A-4C8B-4612-AF92-8FBD99C69033}" dt="2023-06-06T22:35:33.049" v="52" actId="1035"/>
          <ac:grpSpMkLst>
            <pc:docMk/>
            <pc:sldMk cId="1971107014" sldId="259"/>
            <ac:grpSpMk id="75" creationId="{F304BC1F-0386-CBB2-ECCC-F3F249C583E4}"/>
          </ac:grpSpMkLst>
        </pc:grpChg>
        <pc:grpChg chg="mod">
          <ac:chgData name="Mauricio Vargas Ortiz" userId="ba67f6af-dff6-4226-8797-1a2481e4a28e" providerId="ADAL" clId="{307E7D5A-4C8B-4612-AF92-8FBD99C69033}" dt="2023-06-06T22:35:33.049" v="52" actId="1035"/>
          <ac:grpSpMkLst>
            <pc:docMk/>
            <pc:sldMk cId="1971107014" sldId="259"/>
            <ac:grpSpMk id="79" creationId="{33721331-96F3-C8F0-D5A6-165B5ECDB50D}"/>
          </ac:grpSpMkLst>
        </pc:grpChg>
      </pc:sldChg>
    </pc:docChg>
  </pc:docChgLst>
  <pc:docChgLst>
    <pc:chgData name="Katherine Hidalgo Marino (Accenture International Ltd.)" userId="S::v-khidalgoma@microsoft.com::40ad0bbb-b87f-4a51-b739-c1e8db3001da" providerId="AD" clId="Web-{FEEDD6E3-6968-A062-D689-33D629497AA3}"/>
    <pc:docChg chg="modSld">
      <pc:chgData name="Katherine Hidalgo Marino (Accenture International Ltd.)" userId="S::v-khidalgoma@microsoft.com::40ad0bbb-b87f-4a51-b739-c1e8db3001da" providerId="AD" clId="Web-{FEEDD6E3-6968-A062-D689-33D629497AA3}" dt="2023-06-23T18:26:21.994" v="10" actId="20577"/>
      <pc:docMkLst>
        <pc:docMk/>
      </pc:docMkLst>
      <pc:sldChg chg="modSp modCm">
        <pc:chgData name="Katherine Hidalgo Marino (Accenture International Ltd.)" userId="S::v-khidalgoma@microsoft.com::40ad0bbb-b87f-4a51-b739-c1e8db3001da" providerId="AD" clId="Web-{FEEDD6E3-6968-A062-D689-33D629497AA3}" dt="2023-06-23T18:26:21.994" v="10" actId="20577"/>
        <pc:sldMkLst>
          <pc:docMk/>
          <pc:sldMk cId="1971107014" sldId="259"/>
        </pc:sldMkLst>
        <pc:spChg chg="mod">
          <ac:chgData name="Katherine Hidalgo Marino (Accenture International Ltd.)" userId="S::v-khidalgoma@microsoft.com::40ad0bbb-b87f-4a51-b739-c1e8db3001da" providerId="AD" clId="Web-{FEEDD6E3-6968-A062-D689-33D629497AA3}" dt="2023-06-23T18:26:21.994" v="10" actId="20577"/>
          <ac:spMkLst>
            <pc:docMk/>
            <pc:sldMk cId="1971107014" sldId="259"/>
            <ac:spMk id="2" creationId="{29A76EDA-41DE-386E-0FB7-7C85E517D022}"/>
          </ac:spMkLst>
        </pc:spChg>
        <pc:extLst>
          <p:ext xmlns:p="http://schemas.openxmlformats.org/presentationml/2006/main" uri="{D6D511B9-2390-475A-947B-AFAB55BFBCF1}">
            <pc226:cmChg xmlns:pc226="http://schemas.microsoft.com/office/powerpoint/2022/06/main/command" chg="mod">
              <pc226:chgData name="Katherine Hidalgo Marino (Accenture International Ltd.)" userId="S::v-khidalgoma@microsoft.com::40ad0bbb-b87f-4a51-b739-c1e8db3001da" providerId="AD" clId="Web-{FEEDD6E3-6968-A062-D689-33D629497AA3}" dt="2023-06-23T18:26:12.056" v="9" actId="20577"/>
              <pc2:cmMkLst xmlns:pc2="http://schemas.microsoft.com/office/powerpoint/2019/9/main/command">
                <pc:docMk/>
                <pc:sldMk cId="1971107014" sldId="259"/>
                <pc2:cmMk id="{E97A2D47-8E6D-4248-8439-BB4720CB74E9}"/>
              </pc2:cmMkLst>
            </pc226:cmChg>
            <pc226:cmChg xmlns:pc226="http://schemas.microsoft.com/office/powerpoint/2022/06/main/command" chg="mod">
              <pc226:chgData name="Katherine Hidalgo Marino (Accenture International Ltd.)" userId="S::v-khidalgoma@microsoft.com::40ad0bbb-b87f-4a51-b739-c1e8db3001da" providerId="AD" clId="Web-{FEEDD6E3-6968-A062-D689-33D629497AA3}" dt="2023-06-23T18:26:08.478" v="1" actId="20577"/>
              <pc2:cmMkLst xmlns:pc2="http://schemas.microsoft.com/office/powerpoint/2019/9/main/command">
                <pc:docMk/>
                <pc:sldMk cId="1971107014" sldId="259"/>
                <pc2:cmMk id="{1B98F5D5-078B-40BE-A54E-5305E131E014}"/>
              </pc2:cmMkLst>
            </pc226:cmChg>
          </p:ext>
        </pc:extLst>
      </pc:sldChg>
    </pc:docChg>
  </pc:docChgLst>
  <pc:docChgLst>
    <pc:chgData name="Noelia Jose Vargas (Accenture International Limite)" userId="8d7d531c-66d0-492e-baba-f4d6d2def821" providerId="ADAL" clId="{FDACEAD3-C8E5-498E-97D6-9AF6BD55F20A}"/>
    <pc:docChg chg="custSel modSld">
      <pc:chgData name="Noelia Jose Vargas (Accenture International Limite)" userId="8d7d531c-66d0-492e-baba-f4d6d2def821" providerId="ADAL" clId="{FDACEAD3-C8E5-498E-97D6-9AF6BD55F20A}" dt="2023-06-23T20:08:13.708" v="3" actId="2056"/>
      <pc:docMkLst>
        <pc:docMk/>
      </pc:docMkLst>
      <pc:sldChg chg="modSp mod modCm">
        <pc:chgData name="Noelia Jose Vargas (Accenture International Limite)" userId="8d7d531c-66d0-492e-baba-f4d6d2def821" providerId="ADAL" clId="{FDACEAD3-C8E5-498E-97D6-9AF6BD55F20A}" dt="2023-06-23T16:22:02.465" v="2" actId="3626"/>
        <pc:sldMkLst>
          <pc:docMk/>
          <pc:sldMk cId="1971107014" sldId="259"/>
        </pc:sldMkLst>
        <pc:spChg chg="mod">
          <ac:chgData name="Noelia Jose Vargas (Accenture International Limite)" userId="8d7d531c-66d0-492e-baba-f4d6d2def821" providerId="ADAL" clId="{FDACEAD3-C8E5-498E-97D6-9AF6BD55F20A}" dt="2023-06-23T16:22:02.465" v="2" actId="3626"/>
          <ac:spMkLst>
            <pc:docMk/>
            <pc:sldMk cId="1971107014" sldId="259"/>
            <ac:spMk id="2" creationId="{29A76EDA-41DE-386E-0FB7-7C85E517D022}"/>
          </ac:spMkLst>
        </pc:spChg>
        <pc:extLst>
          <p:ext xmlns:p="http://schemas.openxmlformats.org/presentationml/2006/main" uri="{D6D511B9-2390-475A-947B-AFAB55BFBCF1}">
            <pc226:cmChg xmlns:pc226="http://schemas.microsoft.com/office/powerpoint/2022/06/main/command" chg="">
              <pc226:chgData name="Noelia Jose Vargas (Accenture International Limite)" userId="8d7d531c-66d0-492e-baba-f4d6d2def821" providerId="ADAL" clId="{FDACEAD3-C8E5-498E-97D6-9AF6BD55F20A}" dt="2023-06-23T16:21:44.647" v="1"/>
              <pc2:cmMkLst xmlns:pc2="http://schemas.microsoft.com/office/powerpoint/2019/9/main/command">
                <pc:docMk/>
                <pc:sldMk cId="1971107014" sldId="259"/>
                <pc2:cmMk id="{1DC38306-25E4-4843-A254-7CCBFCDFEBB7}"/>
              </pc2:cmMkLst>
              <pc226:cmRplyChg chg="add">
                <pc226:chgData name="Noelia Jose Vargas (Accenture International Limite)" userId="8d7d531c-66d0-492e-baba-f4d6d2def821" providerId="ADAL" clId="{FDACEAD3-C8E5-498E-97D6-9AF6BD55F20A}" dt="2023-06-23T16:21:44.647" v="1"/>
                <pc2:cmRplyMkLst xmlns:pc2="http://schemas.microsoft.com/office/powerpoint/2019/9/main/command">
                  <pc:docMk/>
                  <pc:sldMk cId="1971107014" sldId="259"/>
                  <pc2:cmMk id="{1DC38306-25E4-4843-A254-7CCBFCDFEBB7}"/>
                  <pc2:cmRplyMk id="{3E73D11C-A058-4412-8F72-DC12226988A1}"/>
                </pc2:cmRplyMkLst>
              </pc226:cmRplyChg>
            </pc226:cmChg>
          </p:ext>
        </pc:extLst>
      </pc:sldChg>
      <pc:sldChg chg="modCm">
        <pc:chgData name="Noelia Jose Vargas (Accenture International Limite)" userId="8d7d531c-66d0-492e-baba-f4d6d2def821" providerId="ADAL" clId="{FDACEAD3-C8E5-498E-97D6-9AF6BD55F20A}" dt="2023-06-23T20:08:13.708" v="3" actId="2056"/>
        <pc:sldMkLst>
          <pc:docMk/>
          <pc:sldMk cId="4127023525" sldId="260"/>
        </pc:sldMkLst>
        <pc:extLst>
          <p:ext xmlns:p="http://schemas.openxmlformats.org/presentationml/2006/main" uri="{D6D511B9-2390-475A-947B-AFAB55BFBCF1}">
            <pc226:cmChg xmlns:pc226="http://schemas.microsoft.com/office/powerpoint/2022/06/main/command" chg="mod">
              <pc226:chgData name="Noelia Jose Vargas (Accenture International Limite)" userId="8d7d531c-66d0-492e-baba-f4d6d2def821" providerId="ADAL" clId="{FDACEAD3-C8E5-498E-97D6-9AF6BD55F20A}" dt="2023-06-23T20:08:13.708" v="3" actId="2056"/>
              <pc2:cmMkLst xmlns:pc2="http://schemas.microsoft.com/office/powerpoint/2019/9/main/command">
                <pc:docMk/>
                <pc:sldMk cId="4127023525" sldId="260"/>
                <pc2:cmMk id="{FB75844A-9069-4810-A941-32A1D772527E}"/>
              </pc2:cmMkLst>
            </pc226:cmChg>
            <pc226:cmChg xmlns:pc226="http://schemas.microsoft.com/office/powerpoint/2022/06/main/command" chg="mod">
              <pc226:chgData name="Noelia Jose Vargas (Accenture International Limite)" userId="8d7d531c-66d0-492e-baba-f4d6d2def821" providerId="ADAL" clId="{FDACEAD3-C8E5-498E-97D6-9AF6BD55F20A}" dt="2023-06-23T20:08:13.708" v="3" actId="2056"/>
              <pc2:cmMkLst xmlns:pc2="http://schemas.microsoft.com/office/powerpoint/2019/9/main/command">
                <pc:docMk/>
                <pc:sldMk cId="4127023525" sldId="260"/>
                <pc2:cmMk id="{00A464A3-EF25-43FB-8D20-CD8E95EE07C1}"/>
              </pc2:cmMkLst>
            </pc226:cmChg>
            <pc226:cmChg xmlns:pc226="http://schemas.microsoft.com/office/powerpoint/2022/06/main/command" chg="mod modTsk">
              <pc226:chgData name="Noelia Jose Vargas (Accenture International Limite)" userId="8d7d531c-66d0-492e-baba-f4d6d2def821" providerId="ADAL" clId="{FDACEAD3-C8E5-498E-97D6-9AF6BD55F20A}" dt="2023-06-23T16:07:16.760" v="0"/>
              <pc2:cmMkLst xmlns:pc2="http://schemas.microsoft.com/office/powerpoint/2019/9/main/command">
                <pc:docMk/>
                <pc:sldMk cId="4127023525" sldId="260"/>
                <pc2:cmMk id="{73EB8DAA-9235-4F92-9FBB-1C7F8FE1915D}"/>
              </pc2:cmMkLst>
              <pc226:cmRplyChg chg="add">
                <pc226:chgData name="Noelia Jose Vargas (Accenture International Limite)" userId="8d7d531c-66d0-492e-baba-f4d6d2def821" providerId="ADAL" clId="{FDACEAD3-C8E5-498E-97D6-9AF6BD55F20A}" dt="2023-06-23T16:07:16.760" v="0"/>
                <pc2:cmRplyMkLst xmlns:pc2="http://schemas.microsoft.com/office/powerpoint/2019/9/main/command">
                  <pc:docMk/>
                  <pc:sldMk cId="4127023525" sldId="260"/>
                  <pc2:cmMk id="{73EB8DAA-9235-4F92-9FBB-1C7F8FE1915D}"/>
                  <pc2:cmRplyMk id="{96310B7C-6EC8-4C8D-B1E0-4E1FE1EC54DA}"/>
                </pc2:cmRplyMkLst>
              </pc226:cmRplyChg>
            </pc226:cmChg>
          </p:ext>
        </pc:extLst>
      </pc:sldChg>
    </pc:docChg>
  </pc:docChgLst>
  <pc:docChgLst>
    <pc:chgData name="Timothy Mohler (Accenture International Limite)" userId="S::v-tmohler@microsoft.com::948ba1e5-79f0-442c-8606-a1e4076766ae" providerId="AD" clId="Web-{D1D5C214-7F73-B342-8DB1-776B4DABE565}"/>
    <pc:docChg chg="modSld">
      <pc:chgData name="Timothy Mohler (Accenture International Limite)" userId="S::v-tmohler@microsoft.com::948ba1e5-79f0-442c-8606-a1e4076766ae" providerId="AD" clId="Web-{D1D5C214-7F73-B342-8DB1-776B4DABE565}" dt="2023-06-23T16:05:13.318" v="5" actId="20577"/>
      <pc:docMkLst>
        <pc:docMk/>
      </pc:docMkLst>
      <pc:sldChg chg="addCm modCm">
        <pc:chgData name="Timothy Mohler (Accenture International Limite)" userId="S::v-tmohler@microsoft.com::948ba1e5-79f0-442c-8606-a1e4076766ae" providerId="AD" clId="Web-{D1D5C214-7F73-B342-8DB1-776B4DABE565}" dt="2023-06-23T16:03:33.346" v="1"/>
        <pc:sldMkLst>
          <pc:docMk/>
          <pc:sldMk cId="1971107014" sldId="259"/>
        </pc:sldMkLst>
        <pc:extLst>
          <p:ext xmlns:p="http://schemas.openxmlformats.org/presentationml/2006/main" uri="{D6D511B9-2390-475A-947B-AFAB55BFBCF1}">
            <pc226:cmChg xmlns:pc226="http://schemas.microsoft.com/office/powerpoint/2022/06/main/command" chg="">
              <pc226:chgData name="Timothy Mohler (Accenture International Limite)" userId="S::v-tmohler@microsoft.com::948ba1e5-79f0-442c-8606-a1e4076766ae" providerId="AD" clId="Web-{D1D5C214-7F73-B342-8DB1-776B4DABE565}" dt="2023-06-23T16:02:07.453" v="0"/>
              <pc2:cmMkLst xmlns:pc2="http://schemas.microsoft.com/office/powerpoint/2019/9/main/command">
                <pc:docMk/>
                <pc:sldMk cId="1971107014" sldId="259"/>
                <pc2:cmMk id="{1DC38306-25E4-4843-A254-7CCBFCDFEBB7}"/>
              </pc2:cmMkLst>
              <pc226:cmRplyChg chg="add">
                <pc226:chgData name="Timothy Mohler (Accenture International Limite)" userId="S::v-tmohler@microsoft.com::948ba1e5-79f0-442c-8606-a1e4076766ae" providerId="AD" clId="Web-{D1D5C214-7F73-B342-8DB1-776B4DABE565}" dt="2023-06-23T16:02:07.453" v="0"/>
                <pc2:cmRplyMkLst xmlns:pc2="http://schemas.microsoft.com/office/powerpoint/2019/9/main/command">
                  <pc:docMk/>
                  <pc:sldMk cId="1971107014" sldId="259"/>
                  <pc2:cmMk id="{1DC38306-25E4-4843-A254-7CCBFCDFEBB7}"/>
                  <pc2:cmRplyMk id="{6F503113-9144-439A-BB22-175D8D2B17F2}"/>
                </pc2:cmRplyMkLst>
              </pc226:cmRplyChg>
            </pc226:cmChg>
            <pc226:cmChg xmlns:pc226="http://schemas.microsoft.com/office/powerpoint/2022/06/main/command" chg="add">
              <pc226:chgData name="Timothy Mohler (Accenture International Limite)" userId="S::v-tmohler@microsoft.com::948ba1e5-79f0-442c-8606-a1e4076766ae" providerId="AD" clId="Web-{D1D5C214-7F73-B342-8DB1-776B4DABE565}" dt="2023-06-23T16:03:33.346" v="1"/>
              <pc2:cmMkLst xmlns:pc2="http://schemas.microsoft.com/office/powerpoint/2019/9/main/command">
                <pc:docMk/>
                <pc:sldMk cId="1971107014" sldId="259"/>
                <pc2:cmMk id="{AAE9ED46-3996-4967-9009-2A8BE3B7731A}"/>
              </pc2:cmMkLst>
            </pc226:cmChg>
          </p:ext>
        </pc:extLst>
      </pc:sldChg>
      <pc:sldChg chg="modSp addCm">
        <pc:chgData name="Timothy Mohler (Accenture International Limite)" userId="S::v-tmohler@microsoft.com::948ba1e5-79f0-442c-8606-a1e4076766ae" providerId="AD" clId="Web-{D1D5C214-7F73-B342-8DB1-776B4DABE565}" dt="2023-06-23T16:05:13.318" v="5" actId="20577"/>
        <pc:sldMkLst>
          <pc:docMk/>
          <pc:sldMk cId="3301565129" sldId="261"/>
        </pc:sldMkLst>
        <pc:spChg chg="mod">
          <ac:chgData name="Timothy Mohler (Accenture International Limite)" userId="S::v-tmohler@microsoft.com::948ba1e5-79f0-442c-8606-a1e4076766ae" providerId="AD" clId="Web-{D1D5C214-7F73-B342-8DB1-776B4DABE565}" dt="2023-06-23T16:05:13.318" v="5" actId="20577"/>
          <ac:spMkLst>
            <pc:docMk/>
            <pc:sldMk cId="3301565129" sldId="261"/>
            <ac:spMk id="26" creationId="{5CAF0CE8-6227-A4BF-2B07-624DE3E1824C}"/>
          </ac:spMkLst>
        </pc:spChg>
        <pc:extLst>
          <p:ext xmlns:p="http://schemas.openxmlformats.org/presentationml/2006/main" uri="{D6D511B9-2390-475A-947B-AFAB55BFBCF1}">
            <pc226:cmChg xmlns:pc226="http://schemas.microsoft.com/office/powerpoint/2022/06/main/command" chg="add">
              <pc226:chgData name="Timothy Mohler (Accenture International Limite)" userId="S::v-tmohler@microsoft.com::948ba1e5-79f0-442c-8606-a1e4076766ae" providerId="AD" clId="Web-{D1D5C214-7F73-B342-8DB1-776B4DABE565}" dt="2023-06-23T16:05:04.959" v="2"/>
              <pc2:cmMkLst xmlns:pc2="http://schemas.microsoft.com/office/powerpoint/2019/9/main/command">
                <pc:docMk/>
                <pc:sldMk cId="3301565129" sldId="261"/>
                <pc2:cmMk id="{B23A76EC-3A28-4B34-A8B7-C25D746715B9}"/>
              </pc2:cmMkLst>
            </pc226:cmChg>
          </p:ext>
        </pc:extLst>
      </pc:sldChg>
    </pc:docChg>
  </pc:docChgLst>
  <pc:docChgLst>
    <pc:chgData name="David Tankersley (Accenture International LTD)" userId="S::v-davidta@microsoft.com::2fc8726d-7c90-4a29-8d12-4a94acc810b2" providerId="AD" clId="Web-{6CD9C1B7-E786-25D5-1FD4-24A6B74E1336}"/>
    <pc:docChg chg="modSld">
      <pc:chgData name="David Tankersley (Accenture International LTD)" userId="S::v-davidta@microsoft.com::2fc8726d-7c90-4a29-8d12-4a94acc810b2" providerId="AD" clId="Web-{6CD9C1B7-E786-25D5-1FD4-24A6B74E1336}" dt="2023-06-21T16:21:38.891" v="2" actId="20577"/>
      <pc:docMkLst>
        <pc:docMk/>
      </pc:docMkLst>
      <pc:sldChg chg="modSp">
        <pc:chgData name="David Tankersley (Accenture International LTD)" userId="S::v-davidta@microsoft.com::2fc8726d-7c90-4a29-8d12-4a94acc810b2" providerId="AD" clId="Web-{6CD9C1B7-E786-25D5-1FD4-24A6B74E1336}" dt="2023-06-21T16:21:38.891" v="2" actId="20577"/>
        <pc:sldMkLst>
          <pc:docMk/>
          <pc:sldMk cId="1971107014" sldId="259"/>
        </pc:sldMkLst>
        <pc:spChg chg="mod">
          <ac:chgData name="David Tankersley (Accenture International LTD)" userId="S::v-davidta@microsoft.com::2fc8726d-7c90-4a29-8d12-4a94acc810b2" providerId="AD" clId="Web-{6CD9C1B7-E786-25D5-1FD4-24A6B74E1336}" dt="2023-06-21T16:21:38.891" v="2" actId="20577"/>
          <ac:spMkLst>
            <pc:docMk/>
            <pc:sldMk cId="1971107014" sldId="259"/>
            <ac:spMk id="2" creationId="{29A76EDA-41DE-386E-0FB7-7C85E517D022}"/>
          </ac:spMkLst>
        </pc:spChg>
      </pc:sldChg>
    </pc:docChg>
  </pc:docChgLst>
  <pc:docChgLst>
    <pc:chgData name="Noelia Jose Vargas (Accenture International Limite)" userId="S::v-nvargas@microsoft.com::8d7d531c-66d0-492e-baba-f4d6d2def821" providerId="AD" clId="Web-{3FF930F1-FF70-EB2F-AF19-9C2CE432B94E}"/>
    <pc:docChg chg="">
      <pc:chgData name="Noelia Jose Vargas (Accenture International Limite)" userId="S::v-nvargas@microsoft.com::8d7d531c-66d0-492e-baba-f4d6d2def821" providerId="AD" clId="Web-{3FF930F1-FF70-EB2F-AF19-9C2CE432B94E}" dt="2023-06-28T21:22:06.672" v="20"/>
      <pc:docMkLst>
        <pc:docMk/>
      </pc:docMkLst>
      <pc:sldChg chg="delCm">
        <pc:chgData name="Noelia Jose Vargas (Accenture International Limite)" userId="S::v-nvargas@microsoft.com::8d7d531c-66d0-492e-baba-f4d6d2def821" providerId="AD" clId="Web-{3FF930F1-FF70-EB2F-AF19-9C2CE432B94E}" dt="2023-06-28T21:21:55.500" v="7"/>
        <pc:sldMkLst>
          <pc:docMk/>
          <pc:sldMk cId="1971107014" sldId="259"/>
        </pc:sldMkLst>
        <pc:extLst>
          <p:ext xmlns:p="http://schemas.openxmlformats.org/presentationml/2006/main" uri="{D6D511B9-2390-475A-947B-AFAB55BFBCF1}">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5.062" v="6"/>
              <pc2:cmMkLst xmlns:pc2="http://schemas.microsoft.com/office/powerpoint/2019/9/main/command">
                <pc:docMk/>
                <pc:sldMk cId="1971107014" sldId="259"/>
                <pc2:cmMk id="{1DC38306-25E4-4843-A254-7CCBFCDFEBB7}"/>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0.765" v="0"/>
              <pc2:cmMkLst xmlns:pc2="http://schemas.microsoft.com/office/powerpoint/2019/9/main/command">
                <pc:docMk/>
                <pc:sldMk cId="1971107014" sldId="259"/>
                <pc2:cmMk id="{5AFD7B0A-CD03-40CF-B637-C26120E5676B}"/>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4.625" v="5"/>
              <pc2:cmMkLst xmlns:pc2="http://schemas.microsoft.com/office/powerpoint/2019/9/main/command">
                <pc:docMk/>
                <pc:sldMk cId="1971107014" sldId="259"/>
                <pc2:cmMk id="{DCE74C29-381A-47BB-BF67-E503A8910FF7}"/>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2.390" v="2"/>
              <pc2:cmMkLst xmlns:pc2="http://schemas.microsoft.com/office/powerpoint/2019/9/main/command">
                <pc:docMk/>
                <pc:sldMk cId="1971107014" sldId="259"/>
                <pc2:cmMk id="{AAE9ED46-3996-4967-9009-2A8BE3B7731A}"/>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5.500" v="7"/>
              <pc2:cmMkLst xmlns:pc2="http://schemas.microsoft.com/office/powerpoint/2019/9/main/command">
                <pc:docMk/>
                <pc:sldMk cId="1971107014" sldId="259"/>
                <pc2:cmMk id="{E97A2D47-8E6D-4248-8439-BB4720CB74E9}"/>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4.156" v="4"/>
              <pc2:cmMkLst xmlns:pc2="http://schemas.microsoft.com/office/powerpoint/2019/9/main/command">
                <pc:docMk/>
                <pc:sldMk cId="1971107014" sldId="259"/>
                <pc2:cmMk id="{0669F255-D92F-420F-A424-8B232857A677}"/>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1.781" v="1"/>
              <pc2:cmMkLst xmlns:pc2="http://schemas.microsoft.com/office/powerpoint/2019/9/main/command">
                <pc:docMk/>
                <pc:sldMk cId="1971107014" sldId="259"/>
                <pc2:cmMk id="{B25DE9B5-2BB0-4559-B6B2-1B429B4AC57A}"/>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1:53.468" v="3"/>
              <pc2:cmMkLst xmlns:pc2="http://schemas.microsoft.com/office/powerpoint/2019/9/main/command">
                <pc:docMk/>
                <pc:sldMk cId="1971107014" sldId="259"/>
                <pc2:cmMk id="{1B98F5D5-078B-40BE-A54E-5305E131E014}"/>
              </pc2:cmMkLst>
            </pc226:cmChg>
          </p:ext>
        </pc:extLst>
      </pc:sldChg>
      <pc:sldChg chg="delCm">
        <pc:chgData name="Noelia Jose Vargas (Accenture International Limite)" userId="S::v-nvargas@microsoft.com::8d7d531c-66d0-492e-baba-f4d6d2def821" providerId="AD" clId="Web-{3FF930F1-FF70-EB2F-AF19-9C2CE432B94E}" dt="2023-06-28T21:22:06.672" v="20"/>
        <pc:sldMkLst>
          <pc:docMk/>
          <pc:sldMk cId="4127023525" sldId="260"/>
        </pc:sldMkLst>
        <pc:extLst>
          <p:ext xmlns:p="http://schemas.openxmlformats.org/presentationml/2006/main" uri="{D6D511B9-2390-475A-947B-AFAB55BFBCF1}">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0.984" v="9"/>
              <pc2:cmMkLst xmlns:pc2="http://schemas.microsoft.com/office/powerpoint/2019/9/main/command">
                <pc:docMk/>
                <pc:sldMk cId="4127023525" sldId="260"/>
                <pc2:cmMk id="{57743524-9AB2-4CD8-B83F-416529824CF9}"/>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2.734" v="12"/>
              <pc2:cmMkLst xmlns:pc2="http://schemas.microsoft.com/office/powerpoint/2019/9/main/command">
                <pc:docMk/>
                <pc:sldMk cId="4127023525" sldId="260"/>
                <pc2:cmMk id="{FB75844A-9069-4810-A941-32A1D772527E}"/>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0.359" v="8"/>
              <pc2:cmMkLst xmlns:pc2="http://schemas.microsoft.com/office/powerpoint/2019/9/main/command">
                <pc:docMk/>
                <pc:sldMk cId="4127023525" sldId="260"/>
                <pc2:cmMk id="{797F3754-C3FE-4B6F-B6C5-2F40F2139E18}"/>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4.531" v="16"/>
              <pc2:cmMkLst xmlns:pc2="http://schemas.microsoft.com/office/powerpoint/2019/9/main/command">
                <pc:docMk/>
                <pc:sldMk cId="4127023525" sldId="260"/>
                <pc2:cmMk id="{A8EE6954-7103-4306-9AB8-F3C313F838F6}"/>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4.031" v="14"/>
              <pc2:cmMkLst xmlns:pc2="http://schemas.microsoft.com/office/powerpoint/2019/9/main/command">
                <pc:docMk/>
                <pc:sldMk cId="4127023525" sldId="260"/>
                <pc2:cmMk id="{97F7FF9B-10BB-417C-819D-EA4B0A187315}"/>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3.484" v="13"/>
              <pc2:cmMkLst xmlns:pc2="http://schemas.microsoft.com/office/powerpoint/2019/9/main/command">
                <pc:docMk/>
                <pc:sldMk cId="4127023525" sldId="260"/>
                <pc2:cmMk id="{FAD59D9F-79A9-4F66-AC24-23B07EE7DCFF}"/>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2.375" v="11"/>
              <pc2:cmMkLst xmlns:pc2="http://schemas.microsoft.com/office/powerpoint/2019/9/main/command">
                <pc:docMk/>
                <pc:sldMk cId="4127023525" sldId="260"/>
                <pc2:cmMk id="{00A464A3-EF25-43FB-8D20-CD8E95EE07C1}"/>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4.266" v="15"/>
              <pc2:cmMkLst xmlns:pc2="http://schemas.microsoft.com/office/powerpoint/2019/9/main/command">
                <pc:docMk/>
                <pc:sldMk cId="4127023525" sldId="260"/>
                <pc2:cmMk id="{73EB8DAA-9235-4F92-9FBB-1C7F8FE1915D}"/>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4.938" v="17"/>
              <pc2:cmMkLst xmlns:pc2="http://schemas.microsoft.com/office/powerpoint/2019/9/main/command">
                <pc:docMk/>
                <pc:sldMk cId="4127023525" sldId="260"/>
                <pc2:cmMk id="{B89391B6-F260-41EF-BDD6-C191167C6E98}"/>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5.328" v="18"/>
              <pc2:cmMkLst xmlns:pc2="http://schemas.microsoft.com/office/powerpoint/2019/9/main/command">
                <pc:docMk/>
                <pc:sldMk cId="4127023525" sldId="260"/>
                <pc2:cmMk id="{AB15ACD1-7E35-4EB2-872B-E63A5B9E3A9E}"/>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1.437" v="10"/>
              <pc2:cmMkLst xmlns:pc2="http://schemas.microsoft.com/office/powerpoint/2019/9/main/command">
                <pc:docMk/>
                <pc:sldMk cId="4127023525" sldId="260"/>
                <pc2:cmMk id="{2E9979DE-FBEC-49B7-A169-546D49E60CF6}"/>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6.672" v="20"/>
              <pc2:cmMkLst xmlns:pc2="http://schemas.microsoft.com/office/powerpoint/2019/9/main/command">
                <pc:docMk/>
                <pc:sldMk cId="4127023525" sldId="260"/>
                <pc2:cmMk id="{181B71EA-601C-45A6-BAFD-A4996DF34DF0}"/>
              </pc2:cmMkLst>
            </pc226:cmChg>
            <pc226:cmChg xmlns:pc226="http://schemas.microsoft.com/office/powerpoint/2022/06/main/command" chg="del">
              <pc226:chgData name="Noelia Jose Vargas (Accenture International Limite)" userId="S::v-nvargas@microsoft.com::8d7d531c-66d0-492e-baba-f4d6d2def821" providerId="AD" clId="Web-{3FF930F1-FF70-EB2F-AF19-9C2CE432B94E}" dt="2023-06-28T21:22:06.156" v="19"/>
              <pc2:cmMkLst xmlns:pc2="http://schemas.microsoft.com/office/powerpoint/2019/9/main/command">
                <pc:docMk/>
                <pc:sldMk cId="4127023525" sldId="260"/>
                <pc2:cmMk id="{B7088BFD-572E-4792-8FE5-0A23A3842018}"/>
              </pc2:cmMkLst>
            </pc226:cmChg>
          </p:ext>
        </pc:extLst>
      </pc:sldChg>
    </pc:docChg>
  </pc:docChgLst>
  <pc:docChgLst>
    <pc:chgData name="Mauricio Vargas Ortiz (Accenture International Limite)" userId="S::v-mauriciova@microsoft.com::ba67f6af-dff6-4226-8797-1a2481e4a28e" providerId="AD" clId="Web-{7AE99968-0B6A-7C60-E277-663DC7E2341F}"/>
    <pc:docChg chg="">
      <pc:chgData name="Mauricio Vargas Ortiz (Accenture International Limite)" userId="S::v-mauriciova@microsoft.com::ba67f6af-dff6-4226-8797-1a2481e4a28e" providerId="AD" clId="Web-{7AE99968-0B6A-7C60-E277-663DC7E2341F}" dt="2023-06-15T16:39:49.586" v="0"/>
      <pc:docMkLst>
        <pc:docMk/>
      </pc:docMkLst>
      <pc:sldChg chg="modCm">
        <pc:chgData name="Mauricio Vargas Ortiz (Accenture International Limite)" userId="S::v-mauriciova@microsoft.com::ba67f6af-dff6-4226-8797-1a2481e4a28e" providerId="AD" clId="Web-{7AE99968-0B6A-7C60-E277-663DC7E2341F}" dt="2023-06-15T16:39:49.586" v="0"/>
        <pc:sldMkLst>
          <pc:docMk/>
          <pc:sldMk cId="4127023525" sldId="260"/>
        </pc:sldMkLst>
      </pc:sldChg>
    </pc:docChg>
  </pc:docChgLst>
  <pc:docChgLst>
    <pc:chgData name="David Rosenstock" userId="S::drosenstock@microsoft.com::251b5477-fe8f-4a38-8929-3662c69330c8" providerId="AD" clId="Web-{4494FFB1-D54B-5EF7-5136-F156B64E047E}"/>
    <pc:docChg chg="mod">
      <pc:chgData name="David Rosenstock" userId="S::drosenstock@microsoft.com::251b5477-fe8f-4a38-8929-3662c69330c8" providerId="AD" clId="Web-{4494FFB1-D54B-5EF7-5136-F156B64E047E}" dt="2023-06-15T23:35:11.412" v="1"/>
      <pc:docMkLst>
        <pc:docMk/>
      </pc:docMkLst>
      <pc:sldChg chg="addCm">
        <pc:chgData name="David Rosenstock" userId="S::drosenstock@microsoft.com::251b5477-fe8f-4a38-8929-3662c69330c8" providerId="AD" clId="Web-{4494FFB1-D54B-5EF7-5136-F156B64E047E}" dt="2023-06-15T23:35:11.412" v="1"/>
        <pc:sldMkLst>
          <pc:docMk/>
          <pc:sldMk cId="1971107014" sldId="259"/>
        </pc:sldMkLst>
      </pc:sldChg>
    </pc:docChg>
  </pc:docChgLst>
  <pc:docChgLst>
    <pc:chgData name="Mauricio Vargas Ortiz" userId="ba67f6af-dff6-4226-8797-1a2481e4a28e" providerId="ADAL" clId="{7C51B74E-E353-43EB-B9A2-9036AEC4B764}"/>
    <pc:docChg chg="custSel delSld modSld">
      <pc:chgData name="Mauricio Vargas Ortiz" userId="ba67f6af-dff6-4226-8797-1a2481e4a28e" providerId="ADAL" clId="{7C51B74E-E353-43EB-B9A2-9036AEC4B764}" dt="2023-06-23T20:15:40.948" v="36" actId="122"/>
      <pc:docMkLst>
        <pc:docMk/>
      </pc:docMkLst>
      <pc:sldChg chg="addSp modSp mod modCm">
        <pc:chgData name="Mauricio Vargas Ortiz" userId="ba67f6af-dff6-4226-8797-1a2481e4a28e" providerId="ADAL" clId="{7C51B74E-E353-43EB-B9A2-9036AEC4B764}" dt="2023-06-23T20:15:40.948" v="36" actId="122"/>
        <pc:sldMkLst>
          <pc:docMk/>
          <pc:sldMk cId="1971107014" sldId="259"/>
        </pc:sldMkLst>
        <pc:spChg chg="mod">
          <ac:chgData name="Mauricio Vargas Ortiz" userId="ba67f6af-dff6-4226-8797-1a2481e4a28e" providerId="ADAL" clId="{7C51B74E-E353-43EB-B9A2-9036AEC4B764}" dt="2023-06-23T20:15:40.948" v="36" actId="122"/>
          <ac:spMkLst>
            <pc:docMk/>
            <pc:sldMk cId="1971107014" sldId="259"/>
            <ac:spMk id="2" creationId="{29A76EDA-41DE-386E-0FB7-7C85E517D022}"/>
          </ac:spMkLst>
        </pc:spChg>
        <pc:spChg chg="add mod">
          <ac:chgData name="Mauricio Vargas Ortiz" userId="ba67f6af-dff6-4226-8797-1a2481e4a28e" providerId="ADAL" clId="{7C51B74E-E353-43EB-B9A2-9036AEC4B764}" dt="2023-06-23T18:15:34.014" v="8"/>
          <ac:spMkLst>
            <pc:docMk/>
            <pc:sldMk cId="1971107014" sldId="259"/>
            <ac:spMk id="5" creationId="{57AEB378-695F-1EE4-B4E3-3566C552F467}"/>
          </ac:spMkLst>
        </pc:spChg>
        <pc:spChg chg="mod">
          <ac:chgData name="Mauricio Vargas Ortiz" userId="ba67f6af-dff6-4226-8797-1a2481e4a28e" providerId="ADAL" clId="{7C51B74E-E353-43EB-B9A2-9036AEC4B764}" dt="2023-06-23T18:26:54.543" v="29" actId="3064"/>
          <ac:spMkLst>
            <pc:docMk/>
            <pc:sldMk cId="1971107014" sldId="259"/>
            <ac:spMk id="7" creationId="{D344A939-913F-CC5D-D48E-15051F7EF32D}"/>
          </ac:spMkLst>
        </pc:spChg>
        <pc:spChg chg="mod">
          <ac:chgData name="Mauricio Vargas Ortiz" userId="ba67f6af-dff6-4226-8797-1a2481e4a28e" providerId="ADAL" clId="{7C51B74E-E353-43EB-B9A2-9036AEC4B764}" dt="2023-06-23T18:27:51.149" v="31" actId="255"/>
          <ac:spMkLst>
            <pc:docMk/>
            <pc:sldMk cId="1971107014" sldId="259"/>
            <ac:spMk id="10" creationId="{F888503C-4203-67B0-2A92-9C4B7CFB9BCE}"/>
          </ac:spMkLst>
        </pc:spChg>
        <pc:spChg chg="add mod">
          <ac:chgData name="Mauricio Vargas Ortiz" userId="ba67f6af-dff6-4226-8797-1a2481e4a28e" providerId="ADAL" clId="{7C51B74E-E353-43EB-B9A2-9036AEC4B764}" dt="2023-06-23T18:15:34.014" v="8"/>
          <ac:spMkLst>
            <pc:docMk/>
            <pc:sldMk cId="1971107014" sldId="259"/>
            <ac:spMk id="16" creationId="{6121037D-7877-B671-8540-DC9A77FE201F}"/>
          </ac:spMkLst>
        </pc:spChg>
        <pc:extLst>
          <p:ext xmlns:p="http://schemas.openxmlformats.org/presentationml/2006/main" uri="{D6D511B9-2390-475A-947B-AFAB55BFBCF1}">
            <pc226:cmChg xmlns:pc226="http://schemas.microsoft.com/office/powerpoint/2022/06/main/command" chg="mod">
              <pc226:chgData name="Mauricio Vargas Ortiz" userId="ba67f6af-dff6-4226-8797-1a2481e4a28e" providerId="ADAL" clId="{7C51B74E-E353-43EB-B9A2-9036AEC4B764}" dt="2023-06-23T18:25:33.811" v="10"/>
              <pc2:cmMkLst xmlns:pc2="http://schemas.microsoft.com/office/powerpoint/2019/9/main/command">
                <pc:docMk/>
                <pc:sldMk cId="1971107014" sldId="259"/>
                <pc2:cmMk id="{E97A2D47-8E6D-4248-8439-BB4720CB74E9}"/>
              </pc2:cmMkLst>
            </pc226:cmChg>
          </p:ext>
        </pc:extLst>
      </pc:sldChg>
      <pc:sldChg chg="addSp delSp modSp mod modCm">
        <pc:chgData name="Mauricio Vargas Ortiz" userId="ba67f6af-dff6-4226-8797-1a2481e4a28e" providerId="ADAL" clId="{7C51B74E-E353-43EB-B9A2-9036AEC4B764}" dt="2023-06-23T18:29:04.417" v="34" actId="14100"/>
        <pc:sldMkLst>
          <pc:docMk/>
          <pc:sldMk cId="4127023525" sldId="260"/>
        </pc:sldMkLst>
        <pc:spChg chg="add mod">
          <ac:chgData name="Mauricio Vargas Ortiz" userId="ba67f6af-dff6-4226-8797-1a2481e4a28e" providerId="ADAL" clId="{7C51B74E-E353-43EB-B9A2-9036AEC4B764}" dt="2023-06-23T16:52:50.337" v="7" actId="1076"/>
          <ac:spMkLst>
            <pc:docMk/>
            <pc:sldMk cId="4127023525" sldId="260"/>
            <ac:spMk id="3" creationId="{9FC2001C-D2BB-CEA2-7A5D-A635932ECDED}"/>
          </ac:spMkLst>
        </pc:spChg>
        <pc:spChg chg="mod">
          <ac:chgData name="Mauricio Vargas Ortiz" userId="ba67f6af-dff6-4226-8797-1a2481e4a28e" providerId="ADAL" clId="{7C51B74E-E353-43EB-B9A2-9036AEC4B764}" dt="2023-06-23T18:29:04.417" v="34" actId="14100"/>
          <ac:spMkLst>
            <pc:docMk/>
            <pc:sldMk cId="4127023525" sldId="260"/>
            <ac:spMk id="7" creationId="{4F896B19-217D-588F-328C-6A9FCC8F43A6}"/>
          </ac:spMkLst>
        </pc:spChg>
        <pc:spChg chg="mod">
          <ac:chgData name="Mauricio Vargas Ortiz" userId="ba67f6af-dff6-4226-8797-1a2481e4a28e" providerId="ADAL" clId="{7C51B74E-E353-43EB-B9A2-9036AEC4B764}" dt="2023-06-23T18:29:04.417" v="34" actId="14100"/>
          <ac:spMkLst>
            <pc:docMk/>
            <pc:sldMk cId="4127023525" sldId="260"/>
            <ac:spMk id="8" creationId="{506BA298-890B-9755-5C0C-F7C2ED8B9378}"/>
          </ac:spMkLst>
        </pc:spChg>
        <pc:spChg chg="mod">
          <ac:chgData name="Mauricio Vargas Ortiz" userId="ba67f6af-dff6-4226-8797-1a2481e4a28e" providerId="ADAL" clId="{7C51B74E-E353-43EB-B9A2-9036AEC4B764}" dt="2023-06-23T18:29:04.417" v="34" actId="14100"/>
          <ac:spMkLst>
            <pc:docMk/>
            <pc:sldMk cId="4127023525" sldId="260"/>
            <ac:spMk id="10" creationId="{174EBA38-53CF-8BD3-D362-6B91A27A6955}"/>
          </ac:spMkLst>
        </pc:spChg>
        <pc:spChg chg="del">
          <ac:chgData name="Mauricio Vargas Ortiz" userId="ba67f6af-dff6-4226-8797-1a2481e4a28e" providerId="ADAL" clId="{7C51B74E-E353-43EB-B9A2-9036AEC4B764}" dt="2023-06-23T16:51:54.962" v="0" actId="21"/>
          <ac:spMkLst>
            <pc:docMk/>
            <pc:sldMk cId="4127023525" sldId="260"/>
            <ac:spMk id="11" creationId="{E22010A9-3B3A-2ABC-7408-36A557370141}"/>
          </ac:spMkLst>
        </pc:spChg>
        <pc:spChg chg="mod">
          <ac:chgData name="Mauricio Vargas Ortiz" userId="ba67f6af-dff6-4226-8797-1a2481e4a28e" providerId="ADAL" clId="{7C51B74E-E353-43EB-B9A2-9036AEC4B764}" dt="2023-06-23T18:28:59.718" v="33" actId="1076"/>
          <ac:spMkLst>
            <pc:docMk/>
            <pc:sldMk cId="4127023525" sldId="260"/>
            <ac:spMk id="18" creationId="{C94E240D-8ED8-36B1-5039-9C8445DAC13F}"/>
          </ac:spMkLst>
        </pc:spChg>
        <pc:spChg chg="mod">
          <ac:chgData name="Mauricio Vargas Ortiz" userId="ba67f6af-dff6-4226-8797-1a2481e4a28e" providerId="ADAL" clId="{7C51B74E-E353-43EB-B9A2-9036AEC4B764}" dt="2023-06-23T18:28:59.718" v="33" actId="1076"/>
          <ac:spMkLst>
            <pc:docMk/>
            <pc:sldMk cId="4127023525" sldId="260"/>
            <ac:spMk id="19" creationId="{17D40B6C-123B-0921-CDC0-ABD2DF135ED6}"/>
          </ac:spMkLst>
        </pc:spChg>
        <pc:spChg chg="mod">
          <ac:chgData name="Mauricio Vargas Ortiz" userId="ba67f6af-dff6-4226-8797-1a2481e4a28e" providerId="ADAL" clId="{7C51B74E-E353-43EB-B9A2-9036AEC4B764}" dt="2023-06-23T18:28:59.718" v="33" actId="1076"/>
          <ac:spMkLst>
            <pc:docMk/>
            <pc:sldMk cId="4127023525" sldId="260"/>
            <ac:spMk id="20" creationId="{9A290CE1-136B-4C9D-1F52-655BF858C0C6}"/>
          </ac:spMkLst>
        </pc:spChg>
        <pc:spChg chg="mod">
          <ac:chgData name="Mauricio Vargas Ortiz" userId="ba67f6af-dff6-4226-8797-1a2481e4a28e" providerId="ADAL" clId="{7C51B74E-E353-43EB-B9A2-9036AEC4B764}" dt="2023-06-23T18:28:59.718" v="33" actId="1076"/>
          <ac:spMkLst>
            <pc:docMk/>
            <pc:sldMk cId="4127023525" sldId="260"/>
            <ac:spMk id="21" creationId="{A8FFA42A-9F31-12BA-84AD-1881F99C684D}"/>
          </ac:spMkLst>
        </pc:spChg>
        <pc:spChg chg="del">
          <ac:chgData name="Mauricio Vargas Ortiz" userId="ba67f6af-dff6-4226-8797-1a2481e4a28e" providerId="ADAL" clId="{7C51B74E-E353-43EB-B9A2-9036AEC4B764}" dt="2023-06-23T16:52:15.619" v="2" actId="21"/>
          <ac:spMkLst>
            <pc:docMk/>
            <pc:sldMk cId="4127023525" sldId="260"/>
            <ac:spMk id="26" creationId="{5CAF0CE8-6227-A4BF-2B07-624DE3E1824C}"/>
          </ac:spMkLst>
        </pc:spChg>
        <pc:extLst>
          <p:ext xmlns:p="http://schemas.openxmlformats.org/presentationml/2006/main" uri="{D6D511B9-2390-475A-947B-AFAB55BFBCF1}">
            <pc226:cmChg xmlns:pc226="http://schemas.microsoft.com/office/powerpoint/2022/06/main/command" chg="mod">
              <pc226:chgData name="Mauricio Vargas Ortiz" userId="ba67f6af-dff6-4226-8797-1a2481e4a28e" providerId="ADAL" clId="{7C51B74E-E353-43EB-B9A2-9036AEC4B764}" dt="2023-06-23T16:51:54.998" v="1" actId="2056"/>
              <pc2:cmMkLst xmlns:pc2="http://schemas.microsoft.com/office/powerpoint/2019/9/main/command">
                <pc:docMk/>
                <pc:sldMk cId="4127023525" sldId="260"/>
                <pc2:cmMk id="{FB75844A-9069-4810-A941-32A1D772527E}"/>
              </pc2:cmMkLst>
            </pc226:cmChg>
            <pc226:cmChg xmlns:pc226="http://schemas.microsoft.com/office/powerpoint/2022/06/main/command" chg="mod">
              <pc226:chgData name="Mauricio Vargas Ortiz" userId="ba67f6af-dff6-4226-8797-1a2481e4a28e" providerId="ADAL" clId="{7C51B74E-E353-43EB-B9A2-9036AEC4B764}" dt="2023-06-23T16:52:15.656" v="3" actId="2056"/>
              <pc2:cmMkLst xmlns:pc2="http://schemas.microsoft.com/office/powerpoint/2019/9/main/command">
                <pc:docMk/>
                <pc:sldMk cId="4127023525" sldId="260"/>
                <pc2:cmMk id="{00A464A3-EF25-43FB-8D20-CD8E95EE07C1}"/>
              </pc2:cmMkLst>
            </pc226:cmChg>
          </p:ext>
        </pc:extLst>
      </pc:sldChg>
      <pc:sldChg chg="addSp modSp del mod">
        <pc:chgData name="Mauricio Vargas Ortiz" userId="ba67f6af-dff6-4226-8797-1a2481e4a28e" providerId="ADAL" clId="{7C51B74E-E353-43EB-B9A2-9036AEC4B764}" dt="2023-06-23T19:55:37.123" v="35" actId="47"/>
        <pc:sldMkLst>
          <pc:docMk/>
          <pc:sldMk cId="3301565129" sldId="261"/>
        </pc:sldMkLst>
        <pc:spChg chg="add mod">
          <ac:chgData name="Mauricio Vargas Ortiz" userId="ba67f6af-dff6-4226-8797-1a2481e4a28e" providerId="ADAL" clId="{7C51B74E-E353-43EB-B9A2-9036AEC4B764}" dt="2023-06-23T16:52:20.721" v="5" actId="1076"/>
          <ac:spMkLst>
            <pc:docMk/>
            <pc:sldMk cId="3301565129" sldId="261"/>
            <ac:spMk id="4" creationId="{EB3682AF-D34C-A1EF-9F2A-2B7A41039931}"/>
          </ac:spMkLst>
        </pc:spChg>
      </pc:sldChg>
    </pc:docChg>
  </pc:docChgLst>
  <pc:docChgLst>
    <pc:chgData name="Mauricio Vargas Ortiz (Accenture International Limite)" userId="ba67f6af-dff6-4226-8797-1a2481e4a28e" providerId="ADAL" clId="{89353955-1914-42B6-9273-B3B27060AEFB}"/>
    <pc:docChg chg="undo custSel modSld">
      <pc:chgData name="Mauricio Vargas Ortiz (Accenture International Limite)" userId="ba67f6af-dff6-4226-8797-1a2481e4a28e" providerId="ADAL" clId="{89353955-1914-42B6-9273-B3B27060AEFB}" dt="2023-06-14T22:37:51.879" v="458" actId="207"/>
      <pc:docMkLst>
        <pc:docMk/>
      </pc:docMkLst>
      <pc:sldChg chg="modSp mod">
        <pc:chgData name="Mauricio Vargas Ortiz (Accenture International Limite)" userId="ba67f6af-dff6-4226-8797-1a2481e4a28e" providerId="ADAL" clId="{89353955-1914-42B6-9273-B3B27060AEFB}" dt="2023-06-14T22:07:17.655" v="439" actId="207"/>
        <pc:sldMkLst>
          <pc:docMk/>
          <pc:sldMk cId="1971107014" sldId="259"/>
        </pc:sldMkLst>
        <pc:spChg chg="mod">
          <ac:chgData name="Mauricio Vargas Ortiz (Accenture International Limite)" userId="ba67f6af-dff6-4226-8797-1a2481e4a28e" providerId="ADAL" clId="{89353955-1914-42B6-9273-B3B27060AEFB}" dt="2023-06-14T22:07:17.655" v="439" actId="207"/>
          <ac:spMkLst>
            <pc:docMk/>
            <pc:sldMk cId="1971107014" sldId="259"/>
            <ac:spMk id="26" creationId="{68994B2D-2A95-E8BA-1502-FB9CB504AAB9}"/>
          </ac:spMkLst>
        </pc:spChg>
        <pc:spChg chg="mod">
          <ac:chgData name="Mauricio Vargas Ortiz (Accenture International Limite)" userId="ba67f6af-dff6-4226-8797-1a2481e4a28e" providerId="ADAL" clId="{89353955-1914-42B6-9273-B3B27060AEFB}" dt="2023-06-14T22:07:17.655" v="439" actId="207"/>
          <ac:spMkLst>
            <pc:docMk/>
            <pc:sldMk cId="1971107014" sldId="259"/>
            <ac:spMk id="27" creationId="{BFEB71C6-5BBD-08A0-E6C3-0B471EADF2C0}"/>
          </ac:spMkLst>
        </pc:spChg>
        <pc:spChg chg="mod">
          <ac:chgData name="Mauricio Vargas Ortiz (Accenture International Limite)" userId="ba67f6af-dff6-4226-8797-1a2481e4a28e" providerId="ADAL" clId="{89353955-1914-42B6-9273-B3B27060AEFB}" dt="2023-06-14T22:07:17.655" v="439" actId="207"/>
          <ac:spMkLst>
            <pc:docMk/>
            <pc:sldMk cId="1971107014" sldId="259"/>
            <ac:spMk id="28" creationId="{490688DC-4786-D2CF-B5F8-23273B6480A2}"/>
          </ac:spMkLst>
        </pc:spChg>
        <pc:spChg chg="mod">
          <ac:chgData name="Mauricio Vargas Ortiz (Accenture International Limite)" userId="ba67f6af-dff6-4226-8797-1a2481e4a28e" providerId="ADAL" clId="{89353955-1914-42B6-9273-B3B27060AEFB}" dt="2023-06-14T22:07:17.655" v="439" actId="207"/>
          <ac:spMkLst>
            <pc:docMk/>
            <pc:sldMk cId="1971107014" sldId="259"/>
            <ac:spMk id="29" creationId="{3AC77081-8589-BCBC-1BC1-97CFBFB12812}"/>
          </ac:spMkLst>
        </pc:spChg>
        <pc:spChg chg="mod">
          <ac:chgData name="Mauricio Vargas Ortiz (Accenture International Limite)" userId="ba67f6af-dff6-4226-8797-1a2481e4a28e" providerId="ADAL" clId="{89353955-1914-42B6-9273-B3B27060AEFB}" dt="2023-06-14T22:07:17.655" v="439" actId="207"/>
          <ac:spMkLst>
            <pc:docMk/>
            <pc:sldMk cId="1971107014" sldId="259"/>
            <ac:spMk id="45" creationId="{2163DB2D-3D48-45FD-5CB8-5EBCDBC1999E}"/>
          </ac:spMkLst>
        </pc:spChg>
        <pc:spChg chg="mod">
          <ac:chgData name="Mauricio Vargas Ortiz (Accenture International Limite)" userId="ba67f6af-dff6-4226-8797-1a2481e4a28e" providerId="ADAL" clId="{89353955-1914-42B6-9273-B3B27060AEFB}" dt="2023-06-14T22:07:17.655" v="439" actId="207"/>
          <ac:spMkLst>
            <pc:docMk/>
            <pc:sldMk cId="1971107014" sldId="259"/>
            <ac:spMk id="46" creationId="{1210A274-3DF1-3EA2-EC2E-6CE01BDF074C}"/>
          </ac:spMkLst>
        </pc:spChg>
      </pc:sldChg>
      <pc:sldChg chg="addSp delSp modSp mod modCm">
        <pc:chgData name="Mauricio Vargas Ortiz (Accenture International Limite)" userId="ba67f6af-dff6-4226-8797-1a2481e4a28e" providerId="ADAL" clId="{89353955-1914-42B6-9273-B3B27060AEFB}" dt="2023-06-14T22:37:51.879" v="458" actId="207"/>
        <pc:sldMkLst>
          <pc:docMk/>
          <pc:sldMk cId="4127023525" sldId="260"/>
        </pc:sldMkLst>
        <pc:spChg chg="add mod">
          <ac:chgData name="Mauricio Vargas Ortiz (Accenture International Limite)" userId="ba67f6af-dff6-4226-8797-1a2481e4a28e" providerId="ADAL" clId="{89353955-1914-42B6-9273-B3B27060AEFB}" dt="2023-06-14T22:12:09.840" v="445" actId="20577"/>
          <ac:spMkLst>
            <pc:docMk/>
            <pc:sldMk cId="4127023525" sldId="260"/>
            <ac:spMk id="2" creationId="{C88648D3-FF09-3883-FB3E-4DD6393D4006}"/>
          </ac:spMkLst>
        </pc:spChg>
        <pc:spChg chg="mod">
          <ac:chgData name="Mauricio Vargas Ortiz (Accenture International Limite)" userId="ba67f6af-dff6-4226-8797-1a2481e4a28e" providerId="ADAL" clId="{89353955-1914-42B6-9273-B3B27060AEFB}" dt="2023-06-14T21:48:39.221" v="196" actId="1076"/>
          <ac:spMkLst>
            <pc:docMk/>
            <pc:sldMk cId="4127023525" sldId="260"/>
            <ac:spMk id="3" creationId="{B4667EEC-1611-A202-463C-59206F212ECC}"/>
          </ac:spMkLst>
        </pc:spChg>
        <pc:spChg chg="add del mod">
          <ac:chgData name="Mauricio Vargas Ortiz (Accenture International Limite)" userId="ba67f6af-dff6-4226-8797-1a2481e4a28e" providerId="ADAL" clId="{89353955-1914-42B6-9273-B3B27060AEFB}" dt="2023-06-14T21:36:26.646" v="47" actId="478"/>
          <ac:spMkLst>
            <pc:docMk/>
            <pc:sldMk cId="4127023525" sldId="260"/>
            <ac:spMk id="4" creationId="{F4FD6CD3-EEDC-3770-F3BA-8FF8E1FB11C0}"/>
          </ac:spMkLst>
        </pc:spChg>
        <pc:spChg chg="mod">
          <ac:chgData name="Mauricio Vargas Ortiz (Accenture International Limite)" userId="ba67f6af-dff6-4226-8797-1a2481e4a28e" providerId="ADAL" clId="{89353955-1914-42B6-9273-B3B27060AEFB}" dt="2023-06-14T21:48:39.221" v="196" actId="1076"/>
          <ac:spMkLst>
            <pc:docMk/>
            <pc:sldMk cId="4127023525" sldId="260"/>
            <ac:spMk id="5" creationId="{D95CB760-E5B9-4CF8-FF11-C70D7D3D5762}"/>
          </ac:spMkLst>
        </pc:spChg>
        <pc:spChg chg="add del mod">
          <ac:chgData name="Mauricio Vargas Ortiz (Accenture International Limite)" userId="ba67f6af-dff6-4226-8797-1a2481e4a28e" providerId="ADAL" clId="{89353955-1914-42B6-9273-B3B27060AEFB}" dt="2023-06-14T21:36:27.762" v="48" actId="478"/>
          <ac:spMkLst>
            <pc:docMk/>
            <pc:sldMk cId="4127023525" sldId="260"/>
            <ac:spMk id="6" creationId="{A0768426-B8CF-90DE-2251-8DE8EA817528}"/>
          </ac:spMkLst>
        </pc:spChg>
        <pc:spChg chg="add mod">
          <ac:chgData name="Mauricio Vargas Ortiz (Accenture International Limite)" userId="ba67f6af-dff6-4226-8797-1a2481e4a28e" providerId="ADAL" clId="{89353955-1914-42B6-9273-B3B27060AEFB}" dt="2023-06-14T22:08:43.948" v="441" actId="555"/>
          <ac:spMkLst>
            <pc:docMk/>
            <pc:sldMk cId="4127023525" sldId="260"/>
            <ac:spMk id="7" creationId="{4F896B19-217D-588F-328C-6A9FCC8F43A6}"/>
          </ac:spMkLst>
        </pc:spChg>
        <pc:spChg chg="add mod">
          <ac:chgData name="Mauricio Vargas Ortiz (Accenture International Limite)" userId="ba67f6af-dff6-4226-8797-1a2481e4a28e" providerId="ADAL" clId="{89353955-1914-42B6-9273-B3B27060AEFB}" dt="2023-06-14T22:34:49.324" v="448" actId="207"/>
          <ac:spMkLst>
            <pc:docMk/>
            <pc:sldMk cId="4127023525" sldId="260"/>
            <ac:spMk id="8" creationId="{506BA298-890B-9755-5C0C-F7C2ED8B9378}"/>
          </ac:spMkLst>
        </pc:spChg>
        <pc:spChg chg="add del mod">
          <ac:chgData name="Mauricio Vargas Ortiz (Accenture International Limite)" userId="ba67f6af-dff6-4226-8797-1a2481e4a28e" providerId="ADAL" clId="{89353955-1914-42B6-9273-B3B27060AEFB}" dt="2023-06-14T21:39:55.258" v="67"/>
          <ac:spMkLst>
            <pc:docMk/>
            <pc:sldMk cId="4127023525" sldId="260"/>
            <ac:spMk id="9" creationId="{048EE40C-55EC-B6EA-66E8-0EC08EB4A94A}"/>
          </ac:spMkLst>
        </pc:spChg>
        <pc:spChg chg="add mod">
          <ac:chgData name="Mauricio Vargas Ortiz (Accenture International Limite)" userId="ba67f6af-dff6-4226-8797-1a2481e4a28e" providerId="ADAL" clId="{89353955-1914-42B6-9273-B3B27060AEFB}" dt="2023-06-14T22:36:05.190" v="449" actId="207"/>
          <ac:spMkLst>
            <pc:docMk/>
            <pc:sldMk cId="4127023525" sldId="260"/>
            <ac:spMk id="10" creationId="{174EBA38-53CF-8BD3-D362-6B91A27A6955}"/>
          </ac:spMkLst>
        </pc:spChg>
        <pc:spChg chg="mod">
          <ac:chgData name="Mauricio Vargas Ortiz (Accenture International Limite)" userId="ba67f6af-dff6-4226-8797-1a2481e4a28e" providerId="ADAL" clId="{89353955-1914-42B6-9273-B3B27060AEFB}" dt="2023-06-14T21:51:30.220" v="240" actId="1035"/>
          <ac:spMkLst>
            <pc:docMk/>
            <pc:sldMk cId="4127023525" sldId="260"/>
            <ac:spMk id="11" creationId="{E22010A9-3B3A-2ABC-7408-36A557370141}"/>
          </ac:spMkLst>
        </pc:spChg>
        <pc:spChg chg="add del mod">
          <ac:chgData name="Mauricio Vargas Ortiz (Accenture International Limite)" userId="ba67f6af-dff6-4226-8797-1a2481e4a28e" providerId="ADAL" clId="{89353955-1914-42B6-9273-B3B27060AEFB}" dt="2023-06-14T21:41:31.307" v="141"/>
          <ac:spMkLst>
            <pc:docMk/>
            <pc:sldMk cId="4127023525" sldId="260"/>
            <ac:spMk id="14" creationId="{C418948E-202E-B84F-7A24-E3F20E532DA1}"/>
          </ac:spMkLst>
        </pc:spChg>
        <pc:spChg chg="add del mod">
          <ac:chgData name="Mauricio Vargas Ortiz (Accenture International Limite)" userId="ba67f6af-dff6-4226-8797-1a2481e4a28e" providerId="ADAL" clId="{89353955-1914-42B6-9273-B3B27060AEFB}" dt="2023-06-14T21:41:36.674" v="143"/>
          <ac:spMkLst>
            <pc:docMk/>
            <pc:sldMk cId="4127023525" sldId="260"/>
            <ac:spMk id="15" creationId="{AEECA1EE-2EBA-A292-8E6D-722D6DF7FA80}"/>
          </ac:spMkLst>
        </pc:spChg>
        <pc:spChg chg="add mod">
          <ac:chgData name="Mauricio Vargas Ortiz (Accenture International Limite)" userId="ba67f6af-dff6-4226-8797-1a2481e4a28e" providerId="ADAL" clId="{89353955-1914-42B6-9273-B3B27060AEFB}" dt="2023-06-14T22:12:06.509" v="444" actId="20577"/>
          <ac:spMkLst>
            <pc:docMk/>
            <pc:sldMk cId="4127023525" sldId="260"/>
            <ac:spMk id="18" creationId="{C94E240D-8ED8-36B1-5039-9C8445DAC13F}"/>
          </ac:spMkLst>
        </pc:spChg>
        <pc:spChg chg="add mod">
          <ac:chgData name="Mauricio Vargas Ortiz (Accenture International Limite)" userId="ba67f6af-dff6-4226-8797-1a2481e4a28e" providerId="ADAL" clId="{89353955-1914-42B6-9273-B3B27060AEFB}" dt="2023-06-14T22:37:28.486" v="455" actId="207"/>
          <ac:spMkLst>
            <pc:docMk/>
            <pc:sldMk cId="4127023525" sldId="260"/>
            <ac:spMk id="19" creationId="{17D40B6C-123B-0921-CDC0-ABD2DF135ED6}"/>
          </ac:spMkLst>
        </pc:spChg>
        <pc:spChg chg="add mod">
          <ac:chgData name="Mauricio Vargas Ortiz (Accenture International Limite)" userId="ba67f6af-dff6-4226-8797-1a2481e4a28e" providerId="ADAL" clId="{89353955-1914-42B6-9273-B3B27060AEFB}" dt="2023-06-14T22:37:44.282" v="457" actId="207"/>
          <ac:spMkLst>
            <pc:docMk/>
            <pc:sldMk cId="4127023525" sldId="260"/>
            <ac:spMk id="20" creationId="{9A290CE1-136B-4C9D-1F52-655BF858C0C6}"/>
          </ac:spMkLst>
        </pc:spChg>
        <pc:spChg chg="add mod">
          <ac:chgData name="Mauricio Vargas Ortiz (Accenture International Limite)" userId="ba67f6af-dff6-4226-8797-1a2481e4a28e" providerId="ADAL" clId="{89353955-1914-42B6-9273-B3B27060AEFB}" dt="2023-06-14T22:37:51.879" v="458" actId="207"/>
          <ac:spMkLst>
            <pc:docMk/>
            <pc:sldMk cId="4127023525" sldId="260"/>
            <ac:spMk id="21" creationId="{A8FFA42A-9F31-12BA-84AD-1881F99C684D}"/>
          </ac:spMkLst>
        </pc:spChg>
        <pc:spChg chg="add mod">
          <ac:chgData name="Mauricio Vargas Ortiz (Accenture International Limite)" userId="ba67f6af-dff6-4226-8797-1a2481e4a28e" providerId="ADAL" clId="{89353955-1914-42B6-9273-B3B27060AEFB}" dt="2023-06-14T22:12:13.792" v="446" actId="20577"/>
          <ac:spMkLst>
            <pc:docMk/>
            <pc:sldMk cId="4127023525" sldId="260"/>
            <ac:spMk id="22" creationId="{A93C2926-B90D-B3B7-1312-ED372F2D9D02}"/>
          </ac:spMkLst>
        </pc:spChg>
        <pc:spChg chg="add mod topLvl">
          <ac:chgData name="Mauricio Vargas Ortiz (Accenture International Limite)" userId="ba67f6af-dff6-4226-8797-1a2481e4a28e" providerId="ADAL" clId="{89353955-1914-42B6-9273-B3B27060AEFB}" dt="2023-06-14T22:36:25.172" v="450" actId="207"/>
          <ac:spMkLst>
            <pc:docMk/>
            <pc:sldMk cId="4127023525" sldId="260"/>
            <ac:spMk id="23" creationId="{9D031730-70BF-DBF5-C228-BB1D6AD89BCD}"/>
          </ac:spMkLst>
        </pc:spChg>
        <pc:spChg chg="add mod topLvl">
          <ac:chgData name="Mauricio Vargas Ortiz (Accenture International Limite)" userId="ba67f6af-dff6-4226-8797-1a2481e4a28e" providerId="ADAL" clId="{89353955-1914-42B6-9273-B3B27060AEFB}" dt="2023-06-14T22:08:52.715" v="443" actId="555"/>
          <ac:spMkLst>
            <pc:docMk/>
            <pc:sldMk cId="4127023525" sldId="260"/>
            <ac:spMk id="24" creationId="{8FFDDFB8-CE60-21EB-8BE5-606C8870B643}"/>
          </ac:spMkLst>
        </pc:spChg>
        <pc:spChg chg="add mod">
          <ac:chgData name="Mauricio Vargas Ortiz (Accenture International Limite)" userId="ba67f6af-dff6-4226-8797-1a2481e4a28e" providerId="ADAL" clId="{89353955-1914-42B6-9273-B3B27060AEFB}" dt="2023-06-14T22:12:25.023" v="447" actId="2711"/>
          <ac:spMkLst>
            <pc:docMk/>
            <pc:sldMk cId="4127023525" sldId="260"/>
            <ac:spMk id="26" creationId="{5CAF0CE8-6227-A4BF-2B07-624DE3E1824C}"/>
          </ac:spMkLst>
        </pc:spChg>
        <pc:spChg chg="mod">
          <ac:chgData name="Mauricio Vargas Ortiz (Accenture International Limite)" userId="ba67f6af-dff6-4226-8797-1a2481e4a28e" providerId="ADAL" clId="{89353955-1914-42B6-9273-B3B27060AEFB}" dt="2023-06-14T21:36:51.539" v="51" actId="1076"/>
          <ac:spMkLst>
            <pc:docMk/>
            <pc:sldMk cId="4127023525" sldId="260"/>
            <ac:spMk id="81" creationId="{FCA7CB1E-A67D-657F-437D-23B921883BBD}"/>
          </ac:spMkLst>
        </pc:spChg>
        <pc:spChg chg="mod">
          <ac:chgData name="Mauricio Vargas Ortiz (Accenture International Limite)" userId="ba67f6af-dff6-4226-8797-1a2481e4a28e" providerId="ADAL" clId="{89353955-1914-42B6-9273-B3B27060AEFB}" dt="2023-06-14T21:41:38.407" v="144" actId="20577"/>
          <ac:spMkLst>
            <pc:docMk/>
            <pc:sldMk cId="4127023525" sldId="260"/>
            <ac:spMk id="157" creationId="{588C3A39-5C43-B03B-C717-B9F05F2571C5}"/>
          </ac:spMkLst>
        </pc:spChg>
        <pc:spChg chg="mod">
          <ac:chgData name="Mauricio Vargas Ortiz (Accenture International Limite)" userId="ba67f6af-dff6-4226-8797-1a2481e4a28e" providerId="ADAL" clId="{89353955-1914-42B6-9273-B3B27060AEFB}" dt="2023-06-14T21:36:22.688" v="45" actId="1076"/>
          <ac:spMkLst>
            <pc:docMk/>
            <pc:sldMk cId="4127023525" sldId="260"/>
            <ac:spMk id="158" creationId="{62044A55-98B8-1E25-AF6C-790B9317BF72}"/>
          </ac:spMkLst>
        </pc:spChg>
        <pc:spChg chg="mod">
          <ac:chgData name="Mauricio Vargas Ortiz (Accenture International Limite)" userId="ba67f6af-dff6-4226-8797-1a2481e4a28e" providerId="ADAL" clId="{89353955-1914-42B6-9273-B3B27060AEFB}" dt="2023-06-14T21:36:22.688" v="45" actId="1076"/>
          <ac:spMkLst>
            <pc:docMk/>
            <pc:sldMk cId="4127023525" sldId="260"/>
            <ac:spMk id="159" creationId="{9DD51C95-69EB-0CAE-4DF6-F4C555E6D89F}"/>
          </ac:spMkLst>
        </pc:spChg>
        <pc:grpChg chg="add del mod">
          <ac:chgData name="Mauricio Vargas Ortiz (Accenture International Limite)" userId="ba67f6af-dff6-4226-8797-1a2481e4a28e" providerId="ADAL" clId="{89353955-1914-42B6-9273-B3B27060AEFB}" dt="2023-06-14T21:50:21.550" v="227" actId="165"/>
          <ac:grpSpMkLst>
            <pc:docMk/>
            <pc:sldMk cId="4127023525" sldId="260"/>
            <ac:grpSpMk id="25" creationId="{266E38B0-03C4-F152-F88C-07524F3EE1D5}"/>
          </ac:grpSpMkLst>
        </pc:grpChg>
        <pc:grpChg chg="add del mod">
          <ac:chgData name="Mauricio Vargas Ortiz (Accenture International Limite)" userId="ba67f6af-dff6-4226-8797-1a2481e4a28e" providerId="ADAL" clId="{89353955-1914-42B6-9273-B3B27060AEFB}" dt="2023-06-14T22:00:37.294" v="407" actId="165"/>
          <ac:grpSpMkLst>
            <pc:docMk/>
            <pc:sldMk cId="4127023525" sldId="260"/>
            <ac:grpSpMk id="27" creationId="{B5972430-0E13-9E42-6C48-FF267890B5BD}"/>
          </ac:grpSpMkLst>
        </pc:grpChg>
      </pc:sldChg>
    </pc:docChg>
  </pc:docChgLst>
  <pc:docChgLst>
    <pc:chgData name="Mauricio Vargas Ortiz (Accenture International Limite)" userId="S::v-mauriciova@microsoft.com::ba67f6af-dff6-4226-8797-1a2481e4a28e" providerId="AD" clId="Web-{277C038E-3110-B224-5800-9158F5F2597B}"/>
    <pc:docChg chg="modSld">
      <pc:chgData name="Mauricio Vargas Ortiz (Accenture International Limite)" userId="S::v-mauriciova@microsoft.com::ba67f6af-dff6-4226-8797-1a2481e4a28e" providerId="AD" clId="Web-{277C038E-3110-B224-5800-9158F5F2597B}" dt="2023-06-07T21:21:32.569" v="2" actId="1076"/>
      <pc:docMkLst>
        <pc:docMk/>
      </pc:docMkLst>
    </pc:docChg>
  </pc:docChgLst>
  <pc:docChgLst>
    <pc:chgData name="David Rosenstock" userId="S::drosenstock@microsoft.com::251b5477-fe8f-4a38-8929-3662c69330c8" providerId="AD" clId="Web-{025CDAF7-72F4-4D47-B802-5FC14ECC078B}"/>
    <pc:docChg chg="">
      <pc:chgData name="David Rosenstock" userId="S::drosenstock@microsoft.com::251b5477-fe8f-4a38-8929-3662c69330c8" providerId="AD" clId="Web-{025CDAF7-72F4-4D47-B802-5FC14ECC078B}" dt="2023-06-27T16:21:18.750" v="0"/>
      <pc:docMkLst>
        <pc:docMk/>
      </pc:docMkLst>
      <pc:sldChg chg="modCm">
        <pc:chgData name="David Rosenstock" userId="S::drosenstock@microsoft.com::251b5477-fe8f-4a38-8929-3662c69330c8" providerId="AD" clId="Web-{025CDAF7-72F4-4D47-B802-5FC14ECC078B}" dt="2023-06-27T16:21:18.750" v="0"/>
        <pc:sldMkLst>
          <pc:docMk/>
          <pc:sldMk cId="4127023525" sldId="260"/>
        </pc:sldMkLst>
        <pc:extLst>
          <p:ext xmlns:p="http://schemas.openxmlformats.org/presentationml/2006/main" uri="{D6D511B9-2390-475A-947B-AFAB55BFBCF1}">
            <pc226:cmChg xmlns:pc226="http://schemas.microsoft.com/office/powerpoint/2022/06/main/command" chg="">
              <pc226:chgData name="David Rosenstock" userId="S::drosenstock@microsoft.com::251b5477-fe8f-4a38-8929-3662c69330c8" providerId="AD" clId="Web-{025CDAF7-72F4-4D47-B802-5FC14ECC078B}" dt="2023-06-27T16:21:18.750" v="0"/>
              <pc2:cmMkLst xmlns:pc2="http://schemas.microsoft.com/office/powerpoint/2019/9/main/command">
                <pc:docMk/>
                <pc:sldMk cId="4127023525" sldId="260"/>
                <pc2:cmMk id="{A8EE6954-7103-4306-9AB8-F3C313F838F6}"/>
              </pc2:cmMkLst>
              <pc226:cmRplyChg chg="add">
                <pc226:chgData name="David Rosenstock" userId="S::drosenstock@microsoft.com::251b5477-fe8f-4a38-8929-3662c69330c8" providerId="AD" clId="Web-{025CDAF7-72F4-4D47-B802-5FC14ECC078B}" dt="2023-06-27T16:21:18.750" v="0"/>
                <pc2:cmRplyMkLst xmlns:pc2="http://schemas.microsoft.com/office/powerpoint/2019/9/main/command">
                  <pc:docMk/>
                  <pc:sldMk cId="4127023525" sldId="260"/>
                  <pc2:cmMk id="{A8EE6954-7103-4306-9AB8-F3C313F838F6}"/>
                  <pc2:cmRplyMk id="{135F807F-C63B-49BA-8DA5-8A40499B7436}"/>
                </pc2:cmRplyMkLst>
              </pc226:cmRplyChg>
            </pc226:cmChg>
          </p:ext>
        </pc:extLst>
      </pc:sldChg>
    </pc:docChg>
  </pc:docChgLst>
  <pc:docChgLst>
    <pc:chgData name="Timothy Mohler" userId="948ba1e5-79f0-442c-8606-a1e4076766ae" providerId="ADAL" clId="{AF4621DE-C01F-401C-9EC6-FFAE96163C32}"/>
    <pc:docChg chg="undo custSel addSld delSld modSld">
      <pc:chgData name="Timothy Mohler" userId="948ba1e5-79f0-442c-8606-a1e4076766ae" providerId="ADAL" clId="{AF4621DE-C01F-401C-9EC6-FFAE96163C32}" dt="2023-06-12T22:55:58.156" v="15"/>
      <pc:docMkLst>
        <pc:docMk/>
      </pc:docMkLst>
      <pc:sldChg chg="modSp mod addCm">
        <pc:chgData name="Timothy Mohler" userId="948ba1e5-79f0-442c-8606-a1e4076766ae" providerId="ADAL" clId="{AF4621DE-C01F-401C-9EC6-FFAE96163C32}" dt="2023-06-12T22:55:58.156" v="15"/>
        <pc:sldMkLst>
          <pc:docMk/>
          <pc:sldMk cId="4127023525" sldId="260"/>
        </pc:sldMkLst>
        <pc:spChg chg="mod">
          <ac:chgData name="Timothy Mohler" userId="948ba1e5-79f0-442c-8606-a1e4076766ae" providerId="ADAL" clId="{AF4621DE-C01F-401C-9EC6-FFAE96163C32}" dt="2023-06-12T19:55:53.470" v="1" actId="255"/>
          <ac:spMkLst>
            <pc:docMk/>
            <pc:sldMk cId="4127023525" sldId="260"/>
            <ac:spMk id="157" creationId="{588C3A39-5C43-B03B-C717-B9F05F2571C5}"/>
          </ac:spMkLst>
        </pc:spChg>
      </pc:sldChg>
    </pc:docChg>
  </pc:docChgLst>
  <pc:docChgLst>
    <pc:chgData name="Katherine Hidalgo Marino (Accenture International Ltd.)" userId="S::v-khidalgoma@microsoft.com::40ad0bbb-b87f-4a51-b739-c1e8db3001da" providerId="AD" clId="Web-{4CE57257-E34B-41AD-31C3-834EED13EDB8}"/>
    <pc:docChg chg="modSld">
      <pc:chgData name="Katherine Hidalgo Marino (Accenture International Ltd.)" userId="S::v-khidalgoma@microsoft.com::40ad0bbb-b87f-4a51-b739-c1e8db3001da" providerId="AD" clId="Web-{4CE57257-E34B-41AD-31C3-834EED13EDB8}" dt="2023-06-28T22:29:56.558" v="6" actId="1076"/>
      <pc:docMkLst>
        <pc:docMk/>
      </pc:docMkLst>
      <pc:sldChg chg="modSp">
        <pc:chgData name="Katherine Hidalgo Marino (Accenture International Ltd.)" userId="S::v-khidalgoma@microsoft.com::40ad0bbb-b87f-4a51-b739-c1e8db3001da" providerId="AD" clId="Web-{4CE57257-E34B-41AD-31C3-834EED13EDB8}" dt="2023-06-28T22:29:56.558" v="6" actId="1076"/>
        <pc:sldMkLst>
          <pc:docMk/>
          <pc:sldMk cId="1971107014" sldId="259"/>
        </pc:sldMkLst>
        <pc:spChg chg="mod">
          <ac:chgData name="Katherine Hidalgo Marino (Accenture International Ltd.)" userId="S::v-khidalgoma@microsoft.com::40ad0bbb-b87f-4a51-b739-c1e8db3001da" providerId="AD" clId="Web-{4CE57257-E34B-41AD-31C3-834EED13EDB8}" dt="2023-06-28T22:29:56.558" v="6" actId="1076"/>
          <ac:spMkLst>
            <pc:docMk/>
            <pc:sldMk cId="1971107014" sldId="259"/>
            <ac:spMk id="3" creationId="{778A1203-36AE-950B-F701-07A1FAAA911C}"/>
          </ac:spMkLst>
        </pc:spChg>
        <pc:grpChg chg="mod">
          <ac:chgData name="Katherine Hidalgo Marino (Accenture International Ltd.)" userId="S::v-khidalgoma@microsoft.com::40ad0bbb-b87f-4a51-b739-c1e8db3001da" providerId="AD" clId="Web-{4CE57257-E34B-41AD-31C3-834EED13EDB8}" dt="2023-06-28T22:29:41.339" v="5" actId="1076"/>
          <ac:grpSpMkLst>
            <pc:docMk/>
            <pc:sldMk cId="1971107014" sldId="259"/>
            <ac:grpSpMk id="57" creationId="{5CDABDB9-8207-79F3-5047-85B96EA0C834}"/>
          </ac:grpSpMkLst>
        </pc:grpChg>
      </pc:sldChg>
    </pc:docChg>
  </pc:docChgLst>
  <pc:docChgLst>
    <pc:chgData name="Nkechi Ekwunife (CELA)" userId="S::nekwunife@microsoft.com::ddcc6d25-fb55-43d0-b3f9-aad4c0e097fb" providerId="AD" clId="Web-{F96D0977-77A5-54FB-B355-8CB680A38313}"/>
    <pc:docChg chg="">
      <pc:chgData name="Nkechi Ekwunife (CELA)" userId="S::nekwunife@microsoft.com::ddcc6d25-fb55-43d0-b3f9-aad4c0e097fb" providerId="AD" clId="Web-{F96D0977-77A5-54FB-B355-8CB680A38313}" dt="2023-06-28T16:36:27.491" v="0"/>
      <pc:docMkLst>
        <pc:docMk/>
      </pc:docMkLst>
      <pc:sldChg chg="modCm">
        <pc:chgData name="Nkechi Ekwunife (CELA)" userId="S::nekwunife@microsoft.com::ddcc6d25-fb55-43d0-b3f9-aad4c0e097fb" providerId="AD" clId="Web-{F96D0977-77A5-54FB-B355-8CB680A38313}" dt="2023-06-28T16:36:27.491" v="0"/>
        <pc:sldMkLst>
          <pc:docMk/>
          <pc:sldMk cId="4127023525" sldId="260"/>
        </pc:sldMkLst>
        <pc:extLst>
          <p:ext xmlns:p="http://schemas.openxmlformats.org/presentationml/2006/main" uri="{D6D511B9-2390-475A-947B-AFAB55BFBCF1}">
            <pc226:cmChg xmlns:pc226="http://schemas.microsoft.com/office/powerpoint/2022/06/main/command" chg="">
              <pc226:chgData name="Nkechi Ekwunife (CELA)" userId="S::nekwunife@microsoft.com::ddcc6d25-fb55-43d0-b3f9-aad4c0e097fb" providerId="AD" clId="Web-{F96D0977-77A5-54FB-B355-8CB680A38313}" dt="2023-06-28T16:36:27.491" v="0"/>
              <pc2:cmMkLst xmlns:pc2="http://schemas.microsoft.com/office/powerpoint/2019/9/main/command">
                <pc:docMk/>
                <pc:sldMk cId="4127023525" sldId="260"/>
                <pc2:cmMk id="{A8EE6954-7103-4306-9AB8-F3C313F838F6}"/>
              </pc2:cmMkLst>
              <pc226:cmRplyChg chg="add">
                <pc226:chgData name="Nkechi Ekwunife (CELA)" userId="S::nekwunife@microsoft.com::ddcc6d25-fb55-43d0-b3f9-aad4c0e097fb" providerId="AD" clId="Web-{F96D0977-77A5-54FB-B355-8CB680A38313}" dt="2023-06-28T16:36:27.491" v="0"/>
                <pc2:cmRplyMkLst xmlns:pc2="http://schemas.microsoft.com/office/powerpoint/2019/9/main/command">
                  <pc:docMk/>
                  <pc:sldMk cId="4127023525" sldId="260"/>
                  <pc2:cmMk id="{A8EE6954-7103-4306-9AB8-F3C313F838F6}"/>
                  <pc2:cmRplyMk id="{74EA72D8-BD00-4972-9E96-704793C25E8E}"/>
                </pc2:cmRplyMkLst>
              </pc226:cmRplyChg>
            </pc226:cmChg>
          </p:ext>
        </pc:extLst>
      </pc:sldChg>
    </pc:docChg>
  </pc:docChgLst>
  <pc:docChgLst>
    <pc:chgData clId="Web-{8FF2D5DA-CA0B-452A-BC2D-940C853340DA}"/>
    <pc:docChg chg="">
      <pc:chgData name="" userId="" providerId="" clId="Web-{8FF2D5DA-CA0B-452A-BC2D-940C853340DA}" dt="2023-06-22T23:48:44.280" v="0"/>
      <pc:docMkLst>
        <pc:docMk/>
      </pc:docMkLst>
      <pc:sldChg chg="modCm">
        <pc:chgData name="" userId="" providerId="" clId="Web-{8FF2D5DA-CA0B-452A-BC2D-940C853340DA}" dt="2023-06-22T23:48:44.280" v="0"/>
        <pc:sldMkLst>
          <pc:docMk/>
          <pc:sldMk cId="1971107014" sldId="259"/>
        </pc:sldMkLst>
        <pc:extLst>
          <p:ext xmlns:p="http://schemas.openxmlformats.org/presentationml/2006/main" uri="{D6D511B9-2390-475A-947B-AFAB55BFBCF1}">
            <pc226:cmChg xmlns:pc226="http://schemas.microsoft.com/office/powerpoint/2022/06/main/command" chg="">
              <pc226:chgData name="" userId="" providerId="" clId="Web-{8FF2D5DA-CA0B-452A-BC2D-940C853340DA}" dt="2023-06-22T23:48:44.280" v="0"/>
              <pc2:cmMkLst xmlns:pc2="http://schemas.microsoft.com/office/powerpoint/2019/9/main/command">
                <pc:docMk/>
                <pc:sldMk cId="1971107014" sldId="259"/>
                <pc2:cmMk id="{B25DE9B5-2BB0-4559-B6B2-1B429B4AC57A}"/>
              </pc2:cmMkLst>
              <pc226:cmRplyChg chg="add">
                <pc226:chgData name="" userId="" providerId="" clId="Web-{8FF2D5DA-CA0B-452A-BC2D-940C853340DA}" dt="2023-06-22T23:48:44.280" v="0"/>
                <pc2:cmRplyMkLst xmlns:pc2="http://schemas.microsoft.com/office/powerpoint/2019/9/main/command">
                  <pc:docMk/>
                  <pc:sldMk cId="1971107014" sldId="259"/>
                  <pc2:cmMk id="{B25DE9B5-2BB0-4559-B6B2-1B429B4AC57A}"/>
                  <pc2:cmRplyMk id="{E4CE4042-94A6-4790-B2FE-DE95A0C480A1}"/>
                </pc2:cmRplyMkLst>
              </pc226:cmRplyChg>
            </pc226:cmChg>
          </p:ext>
        </pc:extLst>
      </pc:sldChg>
    </pc:docChg>
  </pc:docChgLst>
  <pc:docChgLst>
    <pc:chgData name="David Rosenstock" userId="S::drosenstock@microsoft.com::251b5477-fe8f-4a38-8929-3662c69330c8" providerId="AD" clId="Web-{C0117CC7-D0CB-00E2-A46C-52DCE9023FBC}"/>
    <pc:docChg chg="modSld">
      <pc:chgData name="David Rosenstock" userId="S::drosenstock@microsoft.com::251b5477-fe8f-4a38-8929-3662c69330c8" providerId="AD" clId="Web-{C0117CC7-D0CB-00E2-A46C-52DCE9023FBC}" dt="2023-06-19T15:42:45.631" v="1"/>
      <pc:docMkLst>
        <pc:docMk/>
      </pc:docMkLst>
      <pc:sldChg chg="modSp modCm">
        <pc:chgData name="David Rosenstock" userId="S::drosenstock@microsoft.com::251b5477-fe8f-4a38-8929-3662c69330c8" providerId="AD" clId="Web-{C0117CC7-D0CB-00E2-A46C-52DCE9023FBC}" dt="2023-06-19T15:42:45.631" v="1"/>
        <pc:sldMkLst>
          <pc:docMk/>
          <pc:sldMk cId="1971107014" sldId="259"/>
        </pc:sldMkLst>
        <pc:spChg chg="mod">
          <ac:chgData name="David Rosenstock" userId="S::drosenstock@microsoft.com::251b5477-fe8f-4a38-8929-3662c69330c8" providerId="AD" clId="Web-{C0117CC7-D0CB-00E2-A46C-52DCE9023FBC}" dt="2023-06-19T15:41:45.236" v="0" actId="20577"/>
          <ac:spMkLst>
            <pc:docMk/>
            <pc:sldMk cId="1971107014" sldId="259"/>
            <ac:spMk id="11" creationId="{7A831B57-29AC-2BD1-ADB5-589D4EA85113}"/>
          </ac:spMkLst>
        </pc:spChg>
      </pc:sldChg>
    </pc:docChg>
  </pc:docChgLst>
  <pc:docChgLst>
    <pc:chgData name="Mallory Monsma" userId="S::mamonsma@microsoft.com::8c4072d6-91ef-40a7-96da-10e060934994" providerId="AD" clId="Web-{9A6573E0-B5D1-CBD0-C673-A4CCE6778B9F}"/>
    <pc:docChg chg="mod modSld">
      <pc:chgData name="Mallory Monsma" userId="S::mamonsma@microsoft.com::8c4072d6-91ef-40a7-96da-10e060934994" providerId="AD" clId="Web-{9A6573E0-B5D1-CBD0-C673-A4CCE6778B9F}" dt="2023-06-16T02:22:48.019" v="191"/>
      <pc:docMkLst>
        <pc:docMk/>
      </pc:docMkLst>
      <pc:sldChg chg="modSp modCm">
        <pc:chgData name="Mallory Monsma" userId="S::mamonsma@microsoft.com::8c4072d6-91ef-40a7-96da-10e060934994" providerId="AD" clId="Web-{9A6573E0-B5D1-CBD0-C673-A4CCE6778B9F}" dt="2023-06-16T02:16:38.097" v="188" actId="20577"/>
        <pc:sldMkLst>
          <pc:docMk/>
          <pc:sldMk cId="1971107014" sldId="259"/>
        </pc:sldMkLst>
        <pc:spChg chg="mod">
          <ac:chgData name="Mallory Monsma" userId="S::mamonsma@microsoft.com::8c4072d6-91ef-40a7-96da-10e060934994" providerId="AD" clId="Web-{9A6573E0-B5D1-CBD0-C673-A4CCE6778B9F}" dt="2023-06-16T02:16:38.097" v="188" actId="20577"/>
          <ac:spMkLst>
            <pc:docMk/>
            <pc:sldMk cId="1971107014" sldId="259"/>
            <ac:spMk id="2" creationId="{29A76EDA-41DE-386E-0FB7-7C85E517D022}"/>
          </ac:spMkLst>
        </pc:spChg>
        <pc:spChg chg="mod">
          <ac:chgData name="Mallory Monsma" userId="S::mamonsma@microsoft.com::8c4072d6-91ef-40a7-96da-10e060934994" providerId="AD" clId="Web-{9A6573E0-B5D1-CBD0-C673-A4CCE6778B9F}" dt="2023-06-16T02:16:15.612" v="178" actId="20577"/>
          <ac:spMkLst>
            <pc:docMk/>
            <pc:sldMk cId="1971107014" sldId="259"/>
            <ac:spMk id="11" creationId="{7A831B57-29AC-2BD1-ADB5-589D4EA85113}"/>
          </ac:spMkLst>
        </pc:spChg>
      </pc:sldChg>
      <pc:sldChg chg="addCm modCm">
        <pc:chgData name="Mallory Monsma" userId="S::mamonsma@microsoft.com::8c4072d6-91ef-40a7-96da-10e060934994" providerId="AD" clId="Web-{9A6573E0-B5D1-CBD0-C673-A4CCE6778B9F}" dt="2023-06-16T02:22:48.019" v="191"/>
        <pc:sldMkLst>
          <pc:docMk/>
          <pc:sldMk cId="4127023525" sldId="260"/>
        </pc:sldMkLst>
      </pc:sldChg>
    </pc:docChg>
  </pc:docChgLst>
  <pc:docChgLst>
    <pc:chgData name="Noelia Jose Vargas (Accenture International Limite)" userId="S::v-nvargas@microsoft.com::8d7d531c-66d0-492e-baba-f4d6d2def821" providerId="AD" clId="Web-{DD70028E-0B77-85D0-2DC0-22E5B8A16E07}"/>
    <pc:docChg chg="modSld">
      <pc:chgData name="Noelia Jose Vargas (Accenture International Limite)" userId="S::v-nvargas@microsoft.com::8d7d531c-66d0-492e-baba-f4d6d2def821" providerId="AD" clId="Web-{DD70028E-0B77-85D0-2DC0-22E5B8A16E07}" dt="2023-06-08T20:40:43.554" v="5" actId="20577"/>
      <pc:docMkLst>
        <pc:docMk/>
      </pc:docMkLst>
      <pc:sldChg chg="modSp">
        <pc:chgData name="Noelia Jose Vargas (Accenture International Limite)" userId="S::v-nvargas@microsoft.com::8d7d531c-66d0-492e-baba-f4d6d2def821" providerId="AD" clId="Web-{DD70028E-0B77-85D0-2DC0-22E5B8A16E07}" dt="2023-06-08T20:40:43.554" v="5" actId="20577"/>
        <pc:sldMkLst>
          <pc:docMk/>
          <pc:sldMk cId="1971107014" sldId="259"/>
        </pc:sldMkLst>
        <pc:spChg chg="mod">
          <ac:chgData name="Noelia Jose Vargas (Accenture International Limite)" userId="S::v-nvargas@microsoft.com::8d7d531c-66d0-492e-baba-f4d6d2def821" providerId="AD" clId="Web-{DD70028E-0B77-85D0-2DC0-22E5B8A16E07}" dt="2023-06-08T20:40:43.554" v="5" actId="20577"/>
          <ac:spMkLst>
            <pc:docMk/>
            <pc:sldMk cId="1971107014" sldId="259"/>
            <ac:spMk id="2" creationId="{29A76EDA-41DE-386E-0FB7-7C85E517D022}"/>
          </ac:spMkLst>
        </pc:spChg>
      </pc:sldChg>
    </pc:docChg>
  </pc:docChgLst>
  <pc:docChgLst>
    <pc:chgData name="Katherine Hidalgo Marino (Accenture International Ltd.)" userId="S::v-khidalgoma@microsoft.com::40ad0bbb-b87f-4a51-b739-c1e8db3001da" providerId="AD" clId="Web-{22134EE5-0352-96E4-18D5-DFF9AD45EE30}"/>
    <pc:docChg chg="mod">
      <pc:chgData name="Katherine Hidalgo Marino (Accenture International Ltd.)" userId="S::v-khidalgoma@microsoft.com::40ad0bbb-b87f-4a51-b739-c1e8db3001da" providerId="AD" clId="Web-{22134EE5-0352-96E4-18D5-DFF9AD45EE30}" dt="2023-06-13T00:02:03.156" v="1"/>
      <pc:docMkLst>
        <pc:docMk/>
      </pc:docMkLst>
      <pc:sldChg chg="modCm">
        <pc:chgData name="Katherine Hidalgo Marino (Accenture International Ltd.)" userId="S::v-khidalgoma@microsoft.com::40ad0bbb-b87f-4a51-b739-c1e8db3001da" providerId="AD" clId="Web-{22134EE5-0352-96E4-18D5-DFF9AD45EE30}" dt="2023-06-13T00:02:03.156" v="1"/>
        <pc:sldMkLst>
          <pc:docMk/>
          <pc:sldMk cId="4127023525" sldId="260"/>
        </pc:sldMkLst>
      </pc:sldChg>
    </pc:docChg>
  </pc:docChgLst>
  <pc:docChgLst>
    <pc:chgData name="Mauricio Vargas Ortiz (Accenture International Limite)" userId="S::v-mauriciova@microsoft.com::ba67f6af-dff6-4226-8797-1a2481e4a28e" providerId="AD" clId="Web-{ACE689DE-8E85-55DC-B1CB-9F1ED90402B6}"/>
    <pc:docChg chg="">
      <pc:chgData name="Mauricio Vargas Ortiz (Accenture International Limite)" userId="S::v-mauriciova@microsoft.com::ba67f6af-dff6-4226-8797-1a2481e4a28e" providerId="AD" clId="Web-{ACE689DE-8E85-55DC-B1CB-9F1ED90402B6}" dt="2023-06-28T18:27:15.361" v="1"/>
      <pc:docMkLst>
        <pc:docMk/>
      </pc:docMkLst>
      <pc:sldChg chg="modCm">
        <pc:chgData name="Mauricio Vargas Ortiz (Accenture International Limite)" userId="S::v-mauriciova@microsoft.com::ba67f6af-dff6-4226-8797-1a2481e4a28e" providerId="AD" clId="Web-{ACE689DE-8E85-55DC-B1CB-9F1ED90402B6}" dt="2023-06-28T18:27:15.361" v="1"/>
        <pc:sldMkLst>
          <pc:docMk/>
          <pc:sldMk cId="4127023525" sldId="260"/>
        </pc:sldMkLst>
        <pc:extLst>
          <p:ext xmlns:p="http://schemas.openxmlformats.org/presentationml/2006/main" uri="{D6D511B9-2390-475A-947B-AFAB55BFBCF1}">
            <pc226:cmChg xmlns:pc226="http://schemas.microsoft.com/office/powerpoint/2022/06/main/command" chg="mod">
              <pc226:chgData name="Mauricio Vargas Ortiz (Accenture International Limite)" userId="S::v-mauriciova@microsoft.com::ba67f6af-dff6-4226-8797-1a2481e4a28e" providerId="AD" clId="Web-{ACE689DE-8E85-55DC-B1CB-9F1ED90402B6}" dt="2023-06-28T18:27:15.361" v="1"/>
              <pc2:cmMkLst xmlns:pc2="http://schemas.microsoft.com/office/powerpoint/2019/9/main/command">
                <pc:docMk/>
                <pc:sldMk cId="4127023525" sldId="260"/>
                <pc2:cmMk id="{FB75844A-9069-4810-A941-32A1D772527E}"/>
              </pc2:cmMkLst>
            </pc226:cmChg>
            <pc226:cmChg xmlns:pc226="http://schemas.microsoft.com/office/powerpoint/2022/06/main/command" chg="mod">
              <pc226:chgData name="Mauricio Vargas Ortiz (Accenture International Limite)" userId="S::v-mauriciova@microsoft.com::ba67f6af-dff6-4226-8797-1a2481e4a28e" providerId="AD" clId="Web-{ACE689DE-8E85-55DC-B1CB-9F1ED90402B6}" dt="2023-06-28T18:27:11.689" v="0"/>
              <pc2:cmMkLst xmlns:pc2="http://schemas.microsoft.com/office/powerpoint/2019/9/main/command">
                <pc:docMk/>
                <pc:sldMk cId="4127023525" sldId="260"/>
                <pc2:cmMk id="{A8EE6954-7103-4306-9AB8-F3C313F838F6}"/>
              </pc2:cmMkLst>
            </pc226:cmChg>
          </p:ext>
        </pc:extLst>
      </pc:sldChg>
    </pc:docChg>
  </pc:docChgLst>
  <pc:docChgLst>
    <pc:chgData name="David Tankersley (Accenture International LTD)" userId="2fc8726d-7c90-4a29-8d12-4a94acc810b2" providerId="ADAL" clId="{F21B4711-1322-49BD-846F-43FACEB6A36F}"/>
    <pc:docChg chg="undo custSel modSld">
      <pc:chgData name="David Tankersley (Accenture International LTD)" userId="2fc8726d-7c90-4a29-8d12-4a94acc810b2" providerId="ADAL" clId="{F21B4711-1322-49BD-846F-43FACEB6A36F}" dt="2023-06-26T20:32:40.358" v="34" actId="20577"/>
      <pc:docMkLst>
        <pc:docMk/>
      </pc:docMkLst>
      <pc:sldChg chg="modSp mod modCm">
        <pc:chgData name="David Tankersley (Accenture International LTD)" userId="2fc8726d-7c90-4a29-8d12-4a94acc810b2" providerId="ADAL" clId="{F21B4711-1322-49BD-846F-43FACEB6A36F}" dt="2023-06-26T20:30:18.066" v="33" actId="20577"/>
        <pc:sldMkLst>
          <pc:docMk/>
          <pc:sldMk cId="1971107014" sldId="259"/>
        </pc:sldMkLst>
        <pc:spChg chg="mod">
          <ac:chgData name="David Tankersley (Accenture International LTD)" userId="2fc8726d-7c90-4a29-8d12-4a94acc810b2" providerId="ADAL" clId="{F21B4711-1322-49BD-846F-43FACEB6A36F}" dt="2023-06-26T19:03:42.381" v="0" actId="6549"/>
          <ac:spMkLst>
            <pc:docMk/>
            <pc:sldMk cId="1971107014" sldId="259"/>
            <ac:spMk id="2" creationId="{29A76EDA-41DE-386E-0FB7-7C85E517D022}"/>
          </ac:spMkLst>
        </pc:spChg>
        <pc:spChg chg="mod">
          <ac:chgData name="David Tankersley (Accenture International LTD)" userId="2fc8726d-7c90-4a29-8d12-4a94acc810b2" providerId="ADAL" clId="{F21B4711-1322-49BD-846F-43FACEB6A36F}" dt="2023-06-26T20:28:15.540" v="26" actId="6549"/>
          <ac:spMkLst>
            <pc:docMk/>
            <pc:sldMk cId="1971107014" sldId="259"/>
            <ac:spMk id="10" creationId="{F888503C-4203-67B0-2A92-9C4B7CFB9BCE}"/>
          </ac:spMkLst>
        </pc:spChg>
        <pc:spChg chg="mod">
          <ac:chgData name="David Tankersley (Accenture International LTD)" userId="2fc8726d-7c90-4a29-8d12-4a94acc810b2" providerId="ADAL" clId="{F21B4711-1322-49BD-846F-43FACEB6A36F}" dt="2023-06-26T20:29:36.939" v="29" actId="20577"/>
          <ac:spMkLst>
            <pc:docMk/>
            <pc:sldMk cId="1971107014" sldId="259"/>
            <ac:spMk id="25" creationId="{CCDD2C2D-F93E-6FA1-D5D9-E3FF685BC8C9}"/>
          </ac:spMkLst>
        </pc:spChg>
        <pc:spChg chg="mod">
          <ac:chgData name="David Tankersley (Accenture International LTD)" userId="2fc8726d-7c90-4a29-8d12-4a94acc810b2" providerId="ADAL" clId="{F21B4711-1322-49BD-846F-43FACEB6A36F}" dt="2023-06-26T20:30:18.066" v="33" actId="20577"/>
          <ac:spMkLst>
            <pc:docMk/>
            <pc:sldMk cId="1971107014" sldId="259"/>
            <ac:spMk id="60" creationId="{8969B62E-CA94-AF2C-19B8-3347F4693B40}"/>
          </ac:spMkLst>
        </pc:spChg>
        <pc:extLst>
          <p:ext xmlns:p="http://schemas.openxmlformats.org/presentationml/2006/main" uri="{D6D511B9-2390-475A-947B-AFAB55BFBCF1}">
            <pc226:cmChg xmlns:pc226="http://schemas.microsoft.com/office/powerpoint/2022/06/main/command" chg="mod">
              <pc226:chgData name="David Tankersley (Accenture International LTD)" userId="2fc8726d-7c90-4a29-8d12-4a94acc810b2" providerId="ADAL" clId="{F21B4711-1322-49BD-846F-43FACEB6A36F}" dt="2023-06-26T19:04:07.665" v="1"/>
              <pc2:cmMkLst xmlns:pc2="http://schemas.microsoft.com/office/powerpoint/2019/9/main/command">
                <pc:docMk/>
                <pc:sldMk cId="1971107014" sldId="259"/>
                <pc2:cmMk id="{1DC38306-25E4-4843-A254-7CCBFCDFEBB7}"/>
              </pc2:cmMkLst>
            </pc226:cmChg>
            <pc226:cmChg xmlns:pc226="http://schemas.microsoft.com/office/powerpoint/2022/06/main/command" chg="mod">
              <pc226:chgData name="David Tankersley (Accenture International LTD)" userId="2fc8726d-7c90-4a29-8d12-4a94acc810b2" providerId="ADAL" clId="{F21B4711-1322-49BD-846F-43FACEB6A36F}" dt="2023-06-26T20:30:18.066" v="33" actId="20577"/>
              <pc2:cmMkLst xmlns:pc2="http://schemas.microsoft.com/office/powerpoint/2019/9/main/command">
                <pc:docMk/>
                <pc:sldMk cId="1971107014" sldId="259"/>
                <pc2:cmMk id="{E97A2D47-8E6D-4248-8439-BB4720CB74E9}"/>
              </pc2:cmMkLst>
            </pc226:cmChg>
            <pc226:cmChg xmlns:pc226="http://schemas.microsoft.com/office/powerpoint/2022/06/main/command" chg="mod">
              <pc226:chgData name="David Tankersley (Accenture International LTD)" userId="2fc8726d-7c90-4a29-8d12-4a94acc810b2" providerId="ADAL" clId="{F21B4711-1322-49BD-846F-43FACEB6A36F}" dt="2023-06-26T20:28:15.540" v="26" actId="6549"/>
              <pc2:cmMkLst xmlns:pc2="http://schemas.microsoft.com/office/powerpoint/2019/9/main/command">
                <pc:docMk/>
                <pc:sldMk cId="1971107014" sldId="259"/>
                <pc2:cmMk id="{1B98F5D5-078B-40BE-A54E-5305E131E014}"/>
              </pc2:cmMkLst>
            </pc226:cmChg>
          </p:ext>
        </pc:extLst>
      </pc:sldChg>
      <pc:sldChg chg="modSp mod">
        <pc:chgData name="David Tankersley (Accenture International LTD)" userId="2fc8726d-7c90-4a29-8d12-4a94acc810b2" providerId="ADAL" clId="{F21B4711-1322-49BD-846F-43FACEB6A36F}" dt="2023-06-26T20:32:40.358" v="34" actId="20577"/>
        <pc:sldMkLst>
          <pc:docMk/>
          <pc:sldMk cId="4127023525" sldId="260"/>
        </pc:sldMkLst>
        <pc:spChg chg="mod">
          <ac:chgData name="David Tankersley (Accenture International LTD)" userId="2fc8726d-7c90-4a29-8d12-4a94acc810b2" providerId="ADAL" clId="{F21B4711-1322-49BD-846F-43FACEB6A36F}" dt="2023-06-26T20:32:40.358" v="34" actId="20577"/>
          <ac:spMkLst>
            <pc:docMk/>
            <pc:sldMk cId="4127023525" sldId="260"/>
            <ac:spMk id="19" creationId="{17D40B6C-123B-0921-CDC0-ABD2DF135ED6}"/>
          </ac:spMkLst>
        </pc:spChg>
      </pc:sldChg>
    </pc:docChg>
  </pc:docChgLst>
  <pc:docChgLst>
    <pc:chgData name="Noelia Jose Vargas (Accenture International Limite)" userId="S::v-nvargas@microsoft.com::8d7d531c-66d0-492e-baba-f4d6d2def821" providerId="AD" clId="Web-{DF01571F-0CE4-C371-90FC-696C8A712CE7}"/>
    <pc:docChg chg="modSld">
      <pc:chgData name="Noelia Jose Vargas (Accenture International Limite)" userId="S::v-nvargas@microsoft.com::8d7d531c-66d0-492e-baba-f4d6d2def821" providerId="AD" clId="Web-{DF01571F-0CE4-C371-90FC-696C8A712CE7}" dt="2023-06-12T18:08:06.012" v="1" actId="1076"/>
      <pc:docMkLst>
        <pc:docMk/>
      </pc:docMkLst>
      <pc:sldChg chg="modSp">
        <pc:chgData name="Noelia Jose Vargas (Accenture International Limite)" userId="S::v-nvargas@microsoft.com::8d7d531c-66d0-492e-baba-f4d6d2def821" providerId="AD" clId="Web-{DF01571F-0CE4-C371-90FC-696C8A712CE7}" dt="2023-06-12T18:08:06.012" v="1" actId="1076"/>
        <pc:sldMkLst>
          <pc:docMk/>
          <pc:sldMk cId="4127023525" sldId="260"/>
        </pc:sldMkLst>
        <pc:spChg chg="mod">
          <ac:chgData name="Noelia Jose Vargas (Accenture International Limite)" userId="S::v-nvargas@microsoft.com::8d7d531c-66d0-492e-baba-f4d6d2def821" providerId="AD" clId="Web-{DF01571F-0CE4-C371-90FC-696C8A712CE7}" dt="2023-06-12T18:08:06.012" v="1" actId="1076"/>
          <ac:spMkLst>
            <pc:docMk/>
            <pc:sldMk cId="4127023525" sldId="260"/>
            <ac:spMk id="158" creationId="{62044A55-98B8-1E25-AF6C-790B9317BF72}"/>
          </ac:spMkLst>
        </pc:spChg>
      </pc:sldChg>
    </pc:docChg>
  </pc:docChgLst>
  <pc:docChgLst>
    <pc:chgData name="Mauricio Vargas Ortiz" userId="ba67f6af-dff6-4226-8797-1a2481e4a28e" providerId="ADAL" clId="{1BF5E797-9EEF-413A-81C9-654BA2E09C6A}"/>
    <pc:docChg chg="undo custSel modSld">
      <pc:chgData name="Mauricio Vargas Ortiz" userId="ba67f6af-dff6-4226-8797-1a2481e4a28e" providerId="ADAL" clId="{1BF5E797-9EEF-413A-81C9-654BA2E09C6A}" dt="2023-06-19T19:17:01.586" v="79" actId="2056"/>
      <pc:docMkLst>
        <pc:docMk/>
      </pc:docMkLst>
      <pc:sldChg chg="modSp mod">
        <pc:chgData name="Mauricio Vargas Ortiz" userId="ba67f6af-dff6-4226-8797-1a2481e4a28e" providerId="ADAL" clId="{1BF5E797-9EEF-413A-81C9-654BA2E09C6A}" dt="2023-06-19T15:58:14.986" v="68" actId="207"/>
        <pc:sldMkLst>
          <pc:docMk/>
          <pc:sldMk cId="1971107014" sldId="259"/>
        </pc:sldMkLst>
        <pc:spChg chg="mod">
          <ac:chgData name="Mauricio Vargas Ortiz" userId="ba67f6af-dff6-4226-8797-1a2481e4a28e" providerId="ADAL" clId="{1BF5E797-9EEF-413A-81C9-654BA2E09C6A}" dt="2023-06-19T15:58:14.986" v="68" actId="207"/>
          <ac:spMkLst>
            <pc:docMk/>
            <pc:sldMk cId="1971107014" sldId="259"/>
            <ac:spMk id="2" creationId="{29A76EDA-41DE-386E-0FB7-7C85E517D022}"/>
          </ac:spMkLst>
        </pc:spChg>
        <pc:spChg chg="mod">
          <ac:chgData name="Mauricio Vargas Ortiz" userId="ba67f6af-dff6-4226-8797-1a2481e4a28e" providerId="ADAL" clId="{1BF5E797-9EEF-413A-81C9-654BA2E09C6A}" dt="2023-06-19T15:14:00.953" v="5" actId="692"/>
          <ac:spMkLst>
            <pc:docMk/>
            <pc:sldMk cId="1971107014" sldId="259"/>
            <ac:spMk id="3" creationId="{778A1203-36AE-950B-F701-07A1FAAA911C}"/>
          </ac:spMkLst>
        </pc:spChg>
        <pc:spChg chg="mod">
          <ac:chgData name="Mauricio Vargas Ortiz" userId="ba67f6af-dff6-4226-8797-1a2481e4a28e" providerId="ADAL" clId="{1BF5E797-9EEF-413A-81C9-654BA2E09C6A}" dt="2023-06-19T15:14:11.578" v="9" actId="692"/>
          <ac:spMkLst>
            <pc:docMk/>
            <pc:sldMk cId="1971107014" sldId="259"/>
            <ac:spMk id="4" creationId="{4EBDB058-B475-2B57-01E0-0241ED7D4998}"/>
          </ac:spMkLst>
        </pc:spChg>
        <pc:spChg chg="mod">
          <ac:chgData name="Mauricio Vargas Ortiz" userId="ba67f6af-dff6-4226-8797-1a2481e4a28e" providerId="ADAL" clId="{1BF5E797-9EEF-413A-81C9-654BA2E09C6A}" dt="2023-06-19T15:14:24.752" v="14" actId="692"/>
          <ac:spMkLst>
            <pc:docMk/>
            <pc:sldMk cId="1971107014" sldId="259"/>
            <ac:spMk id="6" creationId="{4CA6C1C2-88D8-6CB9-B093-A4CFECF65D34}"/>
          </ac:spMkLst>
        </pc:spChg>
        <pc:spChg chg="mod">
          <ac:chgData name="Mauricio Vargas Ortiz" userId="ba67f6af-dff6-4226-8797-1a2481e4a28e" providerId="ADAL" clId="{1BF5E797-9EEF-413A-81C9-654BA2E09C6A}" dt="2023-06-19T15:15:34.834" v="29" actId="207"/>
          <ac:spMkLst>
            <pc:docMk/>
            <pc:sldMk cId="1971107014" sldId="259"/>
            <ac:spMk id="7" creationId="{D344A939-913F-CC5D-D48E-15051F7EF32D}"/>
          </ac:spMkLst>
        </pc:spChg>
        <pc:spChg chg="mod">
          <ac:chgData name="Mauricio Vargas Ortiz" userId="ba67f6af-dff6-4226-8797-1a2481e4a28e" providerId="ADAL" clId="{1BF5E797-9EEF-413A-81C9-654BA2E09C6A}" dt="2023-06-19T15:13:14.270" v="1" actId="207"/>
          <ac:spMkLst>
            <pc:docMk/>
            <pc:sldMk cId="1971107014" sldId="259"/>
            <ac:spMk id="10" creationId="{F888503C-4203-67B0-2A92-9C4B7CFB9BCE}"/>
          </ac:spMkLst>
        </pc:spChg>
        <pc:spChg chg="mod">
          <ac:chgData name="Mauricio Vargas Ortiz" userId="ba67f6af-dff6-4226-8797-1a2481e4a28e" providerId="ADAL" clId="{1BF5E797-9EEF-413A-81C9-654BA2E09C6A}" dt="2023-06-19T15:13:14.270" v="1" actId="207"/>
          <ac:spMkLst>
            <pc:docMk/>
            <pc:sldMk cId="1971107014" sldId="259"/>
            <ac:spMk id="12" creationId="{BE3D9F55-7DD0-956A-FAAE-2CECCAB0E9E2}"/>
          </ac:spMkLst>
        </pc:spChg>
        <pc:spChg chg="mod">
          <ac:chgData name="Mauricio Vargas Ortiz" userId="ba67f6af-dff6-4226-8797-1a2481e4a28e" providerId="ADAL" clId="{1BF5E797-9EEF-413A-81C9-654BA2E09C6A}" dt="2023-06-19T15:14:24.752" v="14" actId="692"/>
          <ac:spMkLst>
            <pc:docMk/>
            <pc:sldMk cId="1971107014" sldId="259"/>
            <ac:spMk id="13" creationId="{00CFC3B1-8CF2-CADB-E624-40D30C4C5399}"/>
          </ac:spMkLst>
        </pc:spChg>
        <pc:spChg chg="mod">
          <ac:chgData name="Mauricio Vargas Ortiz" userId="ba67f6af-dff6-4226-8797-1a2481e4a28e" providerId="ADAL" clId="{1BF5E797-9EEF-413A-81C9-654BA2E09C6A}" dt="2023-06-19T15:14:36.676" v="19" actId="692"/>
          <ac:spMkLst>
            <pc:docMk/>
            <pc:sldMk cId="1971107014" sldId="259"/>
            <ac:spMk id="14" creationId="{84AC3BF5-E11E-3E50-5D97-4BA2820E412B}"/>
          </ac:spMkLst>
        </pc:spChg>
      </pc:sldChg>
      <pc:sldChg chg="delSp modSp mod modCm">
        <pc:chgData name="Mauricio Vargas Ortiz" userId="ba67f6af-dff6-4226-8797-1a2481e4a28e" providerId="ADAL" clId="{1BF5E797-9EEF-413A-81C9-654BA2E09C6A}" dt="2023-06-19T19:17:01.586" v="79" actId="2056"/>
        <pc:sldMkLst>
          <pc:docMk/>
          <pc:sldMk cId="4127023525" sldId="260"/>
        </pc:sldMkLst>
        <pc:spChg chg="mod">
          <ac:chgData name="Mauricio Vargas Ortiz" userId="ba67f6af-dff6-4226-8797-1a2481e4a28e" providerId="ADAL" clId="{1BF5E797-9EEF-413A-81C9-654BA2E09C6A}" dt="2023-06-19T15:16:13.707" v="35" actId="692"/>
          <ac:spMkLst>
            <pc:docMk/>
            <pc:sldMk cId="4127023525" sldId="260"/>
            <ac:spMk id="2" creationId="{C88648D3-FF09-3883-FB3E-4DD6393D4006}"/>
          </ac:spMkLst>
        </pc:spChg>
        <pc:spChg chg="del">
          <ac:chgData name="Mauricio Vargas Ortiz" userId="ba67f6af-dff6-4226-8797-1a2481e4a28e" providerId="ADAL" clId="{1BF5E797-9EEF-413A-81C9-654BA2E09C6A}" dt="2023-06-19T19:17:01.577" v="78" actId="478"/>
          <ac:spMkLst>
            <pc:docMk/>
            <pc:sldMk cId="4127023525" sldId="260"/>
            <ac:spMk id="3" creationId="{B4667EEC-1611-A202-463C-59206F212ECC}"/>
          </ac:spMkLst>
        </pc:spChg>
        <pc:spChg chg="del">
          <ac:chgData name="Mauricio Vargas Ortiz" userId="ba67f6af-dff6-4226-8797-1a2481e4a28e" providerId="ADAL" clId="{1BF5E797-9EEF-413A-81C9-654BA2E09C6A}" dt="2023-06-19T19:17:01.577" v="78" actId="478"/>
          <ac:spMkLst>
            <pc:docMk/>
            <pc:sldMk cId="4127023525" sldId="260"/>
            <ac:spMk id="5" creationId="{D95CB760-E5B9-4CF8-FF11-C70D7D3D5762}"/>
          </ac:spMkLst>
        </pc:spChg>
        <pc:spChg chg="mod">
          <ac:chgData name="Mauricio Vargas Ortiz" userId="ba67f6af-dff6-4226-8797-1a2481e4a28e" providerId="ADAL" clId="{1BF5E797-9EEF-413A-81C9-654BA2E09C6A}" dt="2023-06-19T15:58:44.025" v="70" actId="207"/>
          <ac:spMkLst>
            <pc:docMk/>
            <pc:sldMk cId="4127023525" sldId="260"/>
            <ac:spMk id="7" creationId="{4F896B19-217D-588F-328C-6A9FCC8F43A6}"/>
          </ac:spMkLst>
        </pc:spChg>
        <pc:spChg chg="mod">
          <ac:chgData name="Mauricio Vargas Ortiz" userId="ba67f6af-dff6-4226-8797-1a2481e4a28e" providerId="ADAL" clId="{1BF5E797-9EEF-413A-81C9-654BA2E09C6A}" dt="2023-06-19T15:59:12.385" v="75" actId="207"/>
          <ac:spMkLst>
            <pc:docMk/>
            <pc:sldMk cId="4127023525" sldId="260"/>
            <ac:spMk id="8" creationId="{506BA298-890B-9755-5C0C-F7C2ED8B9378}"/>
          </ac:spMkLst>
        </pc:spChg>
        <pc:spChg chg="mod">
          <ac:chgData name="Mauricio Vargas Ortiz" userId="ba67f6af-dff6-4226-8797-1a2481e4a28e" providerId="ADAL" clId="{1BF5E797-9EEF-413A-81C9-654BA2E09C6A}" dt="2023-06-19T15:59:16.615" v="77" actId="368"/>
          <ac:spMkLst>
            <pc:docMk/>
            <pc:sldMk cId="4127023525" sldId="260"/>
            <ac:spMk id="10" creationId="{174EBA38-53CF-8BD3-D362-6B91A27A6955}"/>
          </ac:spMkLst>
        </pc:spChg>
        <pc:spChg chg="mod">
          <ac:chgData name="Mauricio Vargas Ortiz" userId="ba67f6af-dff6-4226-8797-1a2481e4a28e" providerId="ADAL" clId="{1BF5E797-9EEF-413A-81C9-654BA2E09C6A}" dt="2023-06-19T15:16:29.304" v="50" actId="207"/>
          <ac:spMkLst>
            <pc:docMk/>
            <pc:sldMk cId="4127023525" sldId="260"/>
            <ac:spMk id="11" creationId="{E22010A9-3B3A-2ABC-7408-36A557370141}"/>
          </ac:spMkLst>
        </pc:spChg>
        <pc:spChg chg="mod">
          <ac:chgData name="Mauricio Vargas Ortiz" userId="ba67f6af-dff6-4226-8797-1a2481e4a28e" providerId="ADAL" clId="{1BF5E797-9EEF-413A-81C9-654BA2E09C6A}" dt="2023-06-19T15:16:29.304" v="50" actId="207"/>
          <ac:spMkLst>
            <pc:docMk/>
            <pc:sldMk cId="4127023525" sldId="260"/>
            <ac:spMk id="16" creationId="{5C595024-2510-8DC6-4412-CE1965182685}"/>
          </ac:spMkLst>
        </pc:spChg>
        <pc:spChg chg="mod">
          <ac:chgData name="Mauricio Vargas Ortiz" userId="ba67f6af-dff6-4226-8797-1a2481e4a28e" providerId="ADAL" clId="{1BF5E797-9EEF-413A-81C9-654BA2E09C6A}" dt="2023-06-19T15:16:13.707" v="35" actId="692"/>
          <ac:spMkLst>
            <pc:docMk/>
            <pc:sldMk cId="4127023525" sldId="260"/>
            <ac:spMk id="18" creationId="{C94E240D-8ED8-36B1-5039-9C8445DAC13F}"/>
          </ac:spMkLst>
        </pc:spChg>
        <pc:spChg chg="mod">
          <ac:chgData name="Mauricio Vargas Ortiz" userId="ba67f6af-dff6-4226-8797-1a2481e4a28e" providerId="ADAL" clId="{1BF5E797-9EEF-413A-81C9-654BA2E09C6A}" dt="2023-06-19T15:16:13.707" v="35" actId="692"/>
          <ac:spMkLst>
            <pc:docMk/>
            <pc:sldMk cId="4127023525" sldId="260"/>
            <ac:spMk id="22" creationId="{A93C2926-B90D-B3B7-1312-ED372F2D9D02}"/>
          </ac:spMkLst>
        </pc:spChg>
        <pc:spChg chg="mod">
          <ac:chgData name="Mauricio Vargas Ortiz" userId="ba67f6af-dff6-4226-8797-1a2481e4a28e" providerId="ADAL" clId="{1BF5E797-9EEF-413A-81C9-654BA2E09C6A}" dt="2023-06-19T15:16:13.707" v="35" actId="692"/>
          <ac:spMkLst>
            <pc:docMk/>
            <pc:sldMk cId="4127023525" sldId="260"/>
            <ac:spMk id="26" creationId="{5CAF0CE8-6227-A4BF-2B07-624DE3E1824C}"/>
          </ac:spMkLst>
        </pc:spChg>
        <pc:spChg chg="mod">
          <ac:chgData name="Mauricio Vargas Ortiz" userId="ba67f6af-dff6-4226-8797-1a2481e4a28e" providerId="ADAL" clId="{1BF5E797-9EEF-413A-81C9-654BA2E09C6A}" dt="2023-06-19T15:16:29.304" v="50" actId="207"/>
          <ac:spMkLst>
            <pc:docMk/>
            <pc:sldMk cId="4127023525" sldId="260"/>
            <ac:spMk id="81" creationId="{FCA7CB1E-A67D-657F-437D-23B921883BBD}"/>
          </ac:spMkLst>
        </pc:spChg>
        <pc:spChg chg="del">
          <ac:chgData name="Mauricio Vargas Ortiz" userId="ba67f6af-dff6-4226-8797-1a2481e4a28e" providerId="ADAL" clId="{1BF5E797-9EEF-413A-81C9-654BA2E09C6A}" dt="2023-06-19T19:17:01.577" v="78" actId="478"/>
          <ac:spMkLst>
            <pc:docMk/>
            <pc:sldMk cId="4127023525" sldId="260"/>
            <ac:spMk id="157" creationId="{588C3A39-5C43-B03B-C717-B9F05F2571C5}"/>
          </ac:spMkLst>
        </pc:spChg>
        <pc:spChg chg="del">
          <ac:chgData name="Mauricio Vargas Ortiz" userId="ba67f6af-dff6-4226-8797-1a2481e4a28e" providerId="ADAL" clId="{1BF5E797-9EEF-413A-81C9-654BA2E09C6A}" dt="2023-06-19T19:17:01.577" v="78" actId="478"/>
          <ac:spMkLst>
            <pc:docMk/>
            <pc:sldMk cId="4127023525" sldId="260"/>
            <ac:spMk id="158" creationId="{62044A55-98B8-1E25-AF6C-790B9317BF72}"/>
          </ac:spMkLst>
        </pc:spChg>
        <pc:spChg chg="del">
          <ac:chgData name="Mauricio Vargas Ortiz" userId="ba67f6af-dff6-4226-8797-1a2481e4a28e" providerId="ADAL" clId="{1BF5E797-9EEF-413A-81C9-654BA2E09C6A}" dt="2023-06-19T19:17:01.577" v="78" actId="478"/>
          <ac:spMkLst>
            <pc:docMk/>
            <pc:sldMk cId="4127023525" sldId="260"/>
            <ac:spMk id="159" creationId="{9DD51C95-69EB-0CAE-4DF6-F4C555E6D89F}"/>
          </ac:spMkLst>
        </pc:spChg>
      </pc:sldChg>
    </pc:docChg>
  </pc:docChgLst>
  <pc:docChgLst>
    <pc:chgData name="Mauricio Vargas Ortiz (Accenture International Limite)" userId="S::v-mauriciova@microsoft.com::ba67f6af-dff6-4226-8797-1a2481e4a28e" providerId="AD" clId="Web-{CDD5C643-7675-08BC-A9EE-446D04DFA273}"/>
    <pc:docChg chg="modSld">
      <pc:chgData name="Mauricio Vargas Ortiz (Accenture International Limite)" userId="S::v-mauriciova@microsoft.com::ba67f6af-dff6-4226-8797-1a2481e4a28e" providerId="AD" clId="Web-{CDD5C643-7675-08BC-A9EE-446D04DFA273}" dt="2023-06-28T18:18:44.703" v="7" actId="20577"/>
      <pc:docMkLst>
        <pc:docMk/>
      </pc:docMkLst>
      <pc:sldChg chg="modSp">
        <pc:chgData name="Mauricio Vargas Ortiz (Accenture International Limite)" userId="S::v-mauriciova@microsoft.com::ba67f6af-dff6-4226-8797-1a2481e4a28e" providerId="AD" clId="Web-{CDD5C643-7675-08BC-A9EE-446D04DFA273}" dt="2023-06-28T18:18:44.703" v="7" actId="20577"/>
        <pc:sldMkLst>
          <pc:docMk/>
          <pc:sldMk cId="4127023525" sldId="260"/>
        </pc:sldMkLst>
        <pc:spChg chg="mod">
          <ac:chgData name="Mauricio Vargas Ortiz (Accenture International Limite)" userId="S::v-mauriciova@microsoft.com::ba67f6af-dff6-4226-8797-1a2481e4a28e" providerId="AD" clId="Web-{CDD5C643-7675-08BC-A9EE-446D04DFA273}" dt="2023-06-28T18:14:46.510" v="5" actId="20577"/>
          <ac:spMkLst>
            <pc:docMk/>
            <pc:sldMk cId="4127023525" sldId="260"/>
            <ac:spMk id="7" creationId="{4F896B19-217D-588F-328C-6A9FCC8F43A6}"/>
          </ac:spMkLst>
        </pc:spChg>
        <pc:spChg chg="mod">
          <ac:chgData name="Mauricio Vargas Ortiz (Accenture International Limite)" userId="S::v-mauriciova@microsoft.com::ba67f6af-dff6-4226-8797-1a2481e4a28e" providerId="AD" clId="Web-{CDD5C643-7675-08BC-A9EE-446D04DFA273}" dt="2023-06-28T18:18:44.703" v="7" actId="20577"/>
          <ac:spMkLst>
            <pc:docMk/>
            <pc:sldMk cId="4127023525" sldId="260"/>
            <ac:spMk id="8" creationId="{506BA298-890B-9755-5C0C-F7C2ED8B9378}"/>
          </ac:spMkLst>
        </pc:spChg>
      </pc:sldChg>
    </pc:docChg>
  </pc:docChgLst>
  <pc:docChgLst>
    <pc:chgData name="David Tankersley (Accenture International LTD)" userId="S::v-davidta@microsoft.com::2fc8726d-7c90-4a29-8d12-4a94acc810b2" providerId="AD" clId="Web-{17700959-A421-306D-BDA3-4770DDED005B}"/>
    <pc:docChg chg="modSld">
      <pc:chgData name="David Tankersley (Accenture International LTD)" userId="S::v-davidta@microsoft.com::2fc8726d-7c90-4a29-8d12-4a94acc810b2" providerId="AD" clId="Web-{17700959-A421-306D-BDA3-4770DDED005B}" dt="2023-06-09T20:43:39.306" v="27" actId="20577"/>
      <pc:docMkLst>
        <pc:docMk/>
      </pc:docMkLst>
      <pc:sldChg chg="modSp">
        <pc:chgData name="David Tankersley (Accenture International LTD)" userId="S::v-davidta@microsoft.com::2fc8726d-7c90-4a29-8d12-4a94acc810b2" providerId="AD" clId="Web-{17700959-A421-306D-BDA3-4770DDED005B}" dt="2023-06-09T20:43:39.306" v="27" actId="20577"/>
        <pc:sldMkLst>
          <pc:docMk/>
          <pc:sldMk cId="4127023525" sldId="260"/>
        </pc:sldMkLst>
        <pc:spChg chg="mod">
          <ac:chgData name="David Tankersley (Accenture International LTD)" userId="S::v-davidta@microsoft.com::2fc8726d-7c90-4a29-8d12-4a94acc810b2" providerId="AD" clId="Web-{17700959-A421-306D-BDA3-4770DDED005B}" dt="2023-06-09T20:43:39.306" v="27" actId="20577"/>
          <ac:spMkLst>
            <pc:docMk/>
            <pc:sldMk cId="4127023525" sldId="260"/>
            <ac:spMk id="157" creationId="{588C3A39-5C43-B03B-C717-B9F05F2571C5}"/>
          </ac:spMkLst>
        </pc:spChg>
      </pc:sldChg>
    </pc:docChg>
  </pc:docChgLst>
  <pc:docChgLst>
    <pc:chgData name="David Tankersley (Accenture International LTD)" userId="2fc8726d-7c90-4a29-8d12-4a94acc810b2" providerId="ADAL" clId="{455509B4-224A-4844-83F7-8916DF0E7932}"/>
    <pc:docChg chg="undo custSel modSld">
      <pc:chgData name="David Tankersley (Accenture International LTD)" userId="2fc8726d-7c90-4a29-8d12-4a94acc810b2" providerId="ADAL" clId="{455509B4-224A-4844-83F7-8916DF0E7932}" dt="2023-06-21T19:58:30.956" v="854" actId="20577"/>
      <pc:docMkLst>
        <pc:docMk/>
      </pc:docMkLst>
      <pc:sldChg chg="modSp mod modCm">
        <pc:chgData name="David Tankersley (Accenture International LTD)" userId="2fc8726d-7c90-4a29-8d12-4a94acc810b2" providerId="ADAL" clId="{455509B4-224A-4844-83F7-8916DF0E7932}" dt="2023-06-21T19:58:30.956" v="854" actId="20577"/>
        <pc:sldMkLst>
          <pc:docMk/>
          <pc:sldMk cId="1971107014" sldId="259"/>
        </pc:sldMkLst>
        <pc:spChg chg="mod">
          <ac:chgData name="David Tankersley (Accenture International LTD)" userId="2fc8726d-7c90-4a29-8d12-4a94acc810b2" providerId="ADAL" clId="{455509B4-224A-4844-83F7-8916DF0E7932}" dt="2023-06-21T16:23:53.755" v="51" actId="20577"/>
          <ac:spMkLst>
            <pc:docMk/>
            <pc:sldMk cId="1971107014" sldId="259"/>
            <ac:spMk id="2" creationId="{29A76EDA-41DE-386E-0FB7-7C85E517D022}"/>
          </ac:spMkLst>
        </pc:spChg>
        <pc:spChg chg="mod">
          <ac:chgData name="David Tankersley (Accenture International LTD)" userId="2fc8726d-7c90-4a29-8d12-4a94acc810b2" providerId="ADAL" clId="{455509B4-224A-4844-83F7-8916DF0E7932}" dt="2023-06-21T19:58:30.956" v="854" actId="20577"/>
          <ac:spMkLst>
            <pc:docMk/>
            <pc:sldMk cId="1971107014" sldId="259"/>
            <ac:spMk id="11" creationId="{7A831B57-29AC-2BD1-ADB5-589D4EA85113}"/>
          </ac:spMkLst>
        </pc:spChg>
        <pc:spChg chg="mod">
          <ac:chgData name="David Tankersley (Accenture International LTD)" userId="2fc8726d-7c90-4a29-8d12-4a94acc810b2" providerId="ADAL" clId="{455509B4-224A-4844-83F7-8916DF0E7932}" dt="2023-06-21T16:16:08.539" v="3" actId="6549"/>
          <ac:spMkLst>
            <pc:docMk/>
            <pc:sldMk cId="1971107014" sldId="259"/>
            <ac:spMk id="58" creationId="{77B1C75C-4CA2-CC58-395F-7D314B28166B}"/>
          </ac:spMkLst>
        </pc:spChg>
        <pc:spChg chg="mod">
          <ac:chgData name="David Tankersley (Accenture International LTD)" userId="2fc8726d-7c90-4a29-8d12-4a94acc810b2" providerId="ADAL" clId="{455509B4-224A-4844-83F7-8916DF0E7932}" dt="2023-06-21T16:26:25.396" v="53" actId="6549"/>
          <ac:spMkLst>
            <pc:docMk/>
            <pc:sldMk cId="1971107014" sldId="259"/>
            <ac:spMk id="62" creationId="{C2AF346F-2501-2D1B-C441-2157D026169A}"/>
          </ac:spMkLst>
        </pc:spChg>
      </pc:sldChg>
      <pc:sldChg chg="modSp mod modCm">
        <pc:chgData name="David Tankersley (Accenture International LTD)" userId="2fc8726d-7c90-4a29-8d12-4a94acc810b2" providerId="ADAL" clId="{455509B4-224A-4844-83F7-8916DF0E7932}" dt="2023-06-21T16:33:36.186" v="81"/>
        <pc:sldMkLst>
          <pc:docMk/>
          <pc:sldMk cId="4127023525" sldId="260"/>
        </pc:sldMkLst>
        <pc:spChg chg="mod">
          <ac:chgData name="David Tankersley (Accenture International LTD)" userId="2fc8726d-7c90-4a29-8d12-4a94acc810b2" providerId="ADAL" clId="{455509B4-224A-4844-83F7-8916DF0E7932}" dt="2023-06-21T16:28:25.397" v="75" actId="20577"/>
          <ac:spMkLst>
            <pc:docMk/>
            <pc:sldMk cId="4127023525" sldId="260"/>
            <ac:spMk id="17" creationId="{49B6A8F1-1A8E-A415-E96F-11223160F4FE}"/>
          </ac:spMkLst>
        </pc:spChg>
      </pc:sldChg>
      <pc:sldChg chg="modSp mod modCm">
        <pc:chgData name="David Tankersley (Accenture International LTD)" userId="2fc8726d-7c90-4a29-8d12-4a94acc810b2" providerId="ADAL" clId="{455509B4-224A-4844-83F7-8916DF0E7932}" dt="2023-06-21T19:36:05.039" v="417" actId="20577"/>
        <pc:sldMkLst>
          <pc:docMk/>
          <pc:sldMk cId="3301565129" sldId="261"/>
        </pc:sldMkLst>
        <pc:spChg chg="mod">
          <ac:chgData name="David Tankersley (Accenture International LTD)" userId="2fc8726d-7c90-4a29-8d12-4a94acc810b2" providerId="ADAL" clId="{455509B4-224A-4844-83F7-8916DF0E7932}" dt="2023-06-21T17:27:01.968" v="84" actId="114"/>
          <ac:spMkLst>
            <pc:docMk/>
            <pc:sldMk cId="3301565129" sldId="261"/>
            <ac:spMk id="24" creationId="{8FFDDFB8-CE60-21EB-8BE5-606C8870B643}"/>
          </ac:spMkLst>
        </pc:spChg>
        <pc:spChg chg="mod">
          <ac:chgData name="David Tankersley (Accenture International LTD)" userId="2fc8726d-7c90-4a29-8d12-4a94acc810b2" providerId="ADAL" clId="{455509B4-224A-4844-83F7-8916DF0E7932}" dt="2023-06-21T19:36:05.039" v="417" actId="20577"/>
          <ac:spMkLst>
            <pc:docMk/>
            <pc:sldMk cId="3301565129" sldId="261"/>
            <ac:spMk id="26" creationId="{5CAF0CE8-6227-A4BF-2B07-624DE3E1824C}"/>
          </ac:spMkLst>
        </pc:spChg>
      </pc:sldChg>
    </pc:docChg>
  </pc:docChgLst>
  <pc:docChgLst>
    <pc:chgData name="David Tankersley (Accenture International Limite)" userId="S::v-davidta@microsoft.com::2fc8726d-7c90-4a29-8d12-4a94acc810b2" providerId="AD" clId="Web-{D2D59568-39A5-C2E0-CCFF-E40CC29E2998}"/>
    <pc:docChg chg="modSld">
      <pc:chgData name="David Tankersley (Accenture International Limite)" userId="S::v-davidta@microsoft.com::2fc8726d-7c90-4a29-8d12-4a94acc810b2" providerId="AD" clId="Web-{D2D59568-39A5-C2E0-CCFF-E40CC29E2998}" dt="2023-08-08T21:51:00.591" v="4" actId="20577"/>
      <pc:docMkLst>
        <pc:docMk/>
      </pc:docMkLst>
      <pc:sldChg chg="modSp">
        <pc:chgData name="David Tankersley (Accenture International Limite)" userId="S::v-davidta@microsoft.com::2fc8726d-7c90-4a29-8d12-4a94acc810b2" providerId="AD" clId="Web-{D2D59568-39A5-C2E0-CCFF-E40CC29E2998}" dt="2023-08-08T21:51:00.591" v="4" actId="20577"/>
        <pc:sldMkLst>
          <pc:docMk/>
          <pc:sldMk cId="4127023525" sldId="260"/>
        </pc:sldMkLst>
        <pc:spChg chg="mod">
          <ac:chgData name="David Tankersley (Accenture International Limite)" userId="S::v-davidta@microsoft.com::2fc8726d-7c90-4a29-8d12-4a94acc810b2" providerId="AD" clId="Web-{D2D59568-39A5-C2E0-CCFF-E40CC29E2998}" dt="2023-08-08T21:51:00.591" v="4" actId="20577"/>
          <ac:spMkLst>
            <pc:docMk/>
            <pc:sldMk cId="4127023525" sldId="260"/>
            <ac:spMk id="22" creationId="{A93C2926-B90D-B3B7-1312-ED372F2D9D02}"/>
          </ac:spMkLst>
        </pc:spChg>
      </pc:sldChg>
    </pc:docChg>
  </pc:docChgLst>
  <pc:docChgLst>
    <pc:chgData name="David Rosenstock" userId="S::drosenstock@microsoft.com::251b5477-fe8f-4a38-8929-3662c69330c8" providerId="AD" clId="Web-{54C48EB1-6071-9AA0-1807-86064CE3A823}"/>
    <pc:docChg chg="modSld">
      <pc:chgData name="David Rosenstock" userId="S::drosenstock@microsoft.com::251b5477-fe8f-4a38-8929-3662c69330c8" providerId="AD" clId="Web-{54C48EB1-6071-9AA0-1807-86064CE3A823}" dt="2023-06-21T21:34:50.612" v="1" actId="20577"/>
      <pc:docMkLst>
        <pc:docMk/>
      </pc:docMkLst>
      <pc:sldChg chg="modSp">
        <pc:chgData name="David Rosenstock" userId="S::drosenstock@microsoft.com::251b5477-fe8f-4a38-8929-3662c69330c8" providerId="AD" clId="Web-{54C48EB1-6071-9AA0-1807-86064CE3A823}" dt="2023-06-21T21:34:50.612" v="1" actId="20577"/>
        <pc:sldMkLst>
          <pc:docMk/>
          <pc:sldMk cId="4127023525" sldId="260"/>
        </pc:sldMkLst>
        <pc:spChg chg="mod">
          <ac:chgData name="David Rosenstock" userId="S::drosenstock@microsoft.com::251b5477-fe8f-4a38-8929-3662c69330c8" providerId="AD" clId="Web-{54C48EB1-6071-9AA0-1807-86064CE3A823}" dt="2023-06-21T21:34:50.612" v="1" actId="20577"/>
          <ac:spMkLst>
            <pc:docMk/>
            <pc:sldMk cId="4127023525" sldId="260"/>
            <ac:spMk id="17" creationId="{49B6A8F1-1A8E-A415-E96F-11223160F4FE}"/>
          </ac:spMkLst>
        </pc:spChg>
      </pc:sldChg>
    </pc:docChg>
  </pc:docChgLst>
  <pc:docChgLst>
    <pc:chgData name="David Rosenstock" userId="S::drosenstock@microsoft.com::251b5477-fe8f-4a38-8929-3662c69330c8" providerId="AD" clId="Web-{D8D8D2E0-7511-AA19-1F59-131130FBA611}"/>
    <pc:docChg chg="modSld">
      <pc:chgData name="David Rosenstock" userId="S::drosenstock@microsoft.com::251b5477-fe8f-4a38-8929-3662c69330c8" providerId="AD" clId="Web-{D8D8D2E0-7511-AA19-1F59-131130FBA611}" dt="2023-06-21T22:44:16.053" v="13" actId="20577"/>
      <pc:docMkLst>
        <pc:docMk/>
      </pc:docMkLst>
      <pc:sldChg chg="modSp">
        <pc:chgData name="David Rosenstock" userId="S::drosenstock@microsoft.com::251b5477-fe8f-4a38-8929-3662c69330c8" providerId="AD" clId="Web-{D8D8D2E0-7511-AA19-1F59-131130FBA611}" dt="2023-06-21T22:44:16.053" v="13" actId="20577"/>
        <pc:sldMkLst>
          <pc:docMk/>
          <pc:sldMk cId="4127023525" sldId="260"/>
        </pc:sldMkLst>
        <pc:spChg chg="mod">
          <ac:chgData name="David Rosenstock" userId="S::drosenstock@microsoft.com::251b5477-fe8f-4a38-8929-3662c69330c8" providerId="AD" clId="Web-{D8D8D2E0-7511-AA19-1F59-131130FBA611}" dt="2023-06-21T22:43:17.707" v="2" actId="20577"/>
          <ac:spMkLst>
            <pc:docMk/>
            <pc:sldMk cId="4127023525" sldId="260"/>
            <ac:spMk id="11" creationId="{E22010A9-3B3A-2ABC-7408-36A557370141}"/>
          </ac:spMkLst>
        </pc:spChg>
        <pc:spChg chg="mod">
          <ac:chgData name="David Rosenstock" userId="S::drosenstock@microsoft.com::251b5477-fe8f-4a38-8929-3662c69330c8" providerId="AD" clId="Web-{D8D8D2E0-7511-AA19-1F59-131130FBA611}" dt="2023-06-21T22:43:58.178" v="9" actId="20577"/>
          <ac:spMkLst>
            <pc:docMk/>
            <pc:sldMk cId="4127023525" sldId="260"/>
            <ac:spMk id="21" creationId="{A8FFA42A-9F31-12BA-84AD-1881F99C684D}"/>
          </ac:spMkLst>
        </pc:spChg>
        <pc:spChg chg="mod">
          <ac:chgData name="David Rosenstock" userId="S::drosenstock@microsoft.com::251b5477-fe8f-4a38-8929-3662c69330c8" providerId="AD" clId="Web-{D8D8D2E0-7511-AA19-1F59-131130FBA611}" dt="2023-06-21T22:44:04.647" v="11" actId="20577"/>
          <ac:spMkLst>
            <pc:docMk/>
            <pc:sldMk cId="4127023525" sldId="260"/>
            <ac:spMk id="22" creationId="{A93C2926-B90D-B3B7-1312-ED372F2D9D02}"/>
          </ac:spMkLst>
        </pc:spChg>
        <pc:spChg chg="mod">
          <ac:chgData name="David Rosenstock" userId="S::drosenstock@microsoft.com::251b5477-fe8f-4a38-8929-3662c69330c8" providerId="AD" clId="Web-{D8D8D2E0-7511-AA19-1F59-131130FBA611}" dt="2023-06-21T22:44:16.053" v="13" actId="20577"/>
          <ac:spMkLst>
            <pc:docMk/>
            <pc:sldMk cId="4127023525" sldId="260"/>
            <ac:spMk id="23" creationId="{9D031730-70BF-DBF5-C228-BB1D6AD89BCD}"/>
          </ac:spMkLst>
        </pc:spChg>
      </pc:sldChg>
    </pc:docChg>
  </pc:docChgLst>
  <pc:docChgLst>
    <pc:chgData name="Mauricio Vargas Ortiz (Accenture International Limite)" userId="S::v-mauriciova@microsoft.com::ba67f6af-dff6-4226-8797-1a2481e4a28e" providerId="AD" clId="Web-{3946B99E-7DE2-D020-2309-91F47ADFA7FB}"/>
    <pc:docChg chg="modSld">
      <pc:chgData name="Mauricio Vargas Ortiz (Accenture International Limite)" userId="S::v-mauriciova@microsoft.com::ba67f6af-dff6-4226-8797-1a2481e4a28e" providerId="AD" clId="Web-{3946B99E-7DE2-D020-2309-91F47ADFA7FB}" dt="2023-06-28T18:23:56.010" v="1"/>
      <pc:docMkLst>
        <pc:docMk/>
      </pc:docMkLst>
      <pc:sldChg chg="delSp">
        <pc:chgData name="Mauricio Vargas Ortiz (Accenture International Limite)" userId="S::v-mauriciova@microsoft.com::ba67f6af-dff6-4226-8797-1a2481e4a28e" providerId="AD" clId="Web-{3946B99E-7DE2-D020-2309-91F47ADFA7FB}" dt="2023-06-28T18:23:56.010" v="1"/>
        <pc:sldMkLst>
          <pc:docMk/>
          <pc:sldMk cId="1971107014" sldId="259"/>
        </pc:sldMkLst>
        <pc:spChg chg="del">
          <ac:chgData name="Mauricio Vargas Ortiz (Accenture International Limite)" userId="S::v-mauriciova@microsoft.com::ba67f6af-dff6-4226-8797-1a2481e4a28e" providerId="AD" clId="Web-{3946B99E-7DE2-D020-2309-91F47ADFA7FB}" dt="2023-06-28T18:23:53.932" v="0"/>
          <ac:spMkLst>
            <pc:docMk/>
            <pc:sldMk cId="1971107014" sldId="259"/>
            <ac:spMk id="5" creationId="{57AEB378-695F-1EE4-B4E3-3566C552F467}"/>
          </ac:spMkLst>
        </pc:spChg>
        <pc:spChg chg="del">
          <ac:chgData name="Mauricio Vargas Ortiz (Accenture International Limite)" userId="S::v-mauriciova@microsoft.com::ba67f6af-dff6-4226-8797-1a2481e4a28e" providerId="AD" clId="Web-{3946B99E-7DE2-D020-2309-91F47ADFA7FB}" dt="2023-06-28T18:23:56.010" v="1"/>
          <ac:spMkLst>
            <pc:docMk/>
            <pc:sldMk cId="1971107014" sldId="259"/>
            <ac:spMk id="16" creationId="{6121037D-7877-B671-8540-DC9A77FE201F}"/>
          </ac:spMkLst>
        </pc:spChg>
      </pc:sldChg>
    </pc:docChg>
  </pc:docChgLst>
  <pc:docChgLst>
    <pc:chgData name="Noelia Jose Vargas (Accenture International Limite)" userId="S::v-nvargas@microsoft.com::8d7d531c-66d0-492e-baba-f4d6d2def821" providerId="AD" clId="Web-{134008C6-1250-8885-4E2A-35E9C278DA21}"/>
    <pc:docChg chg="">
      <pc:chgData name="Noelia Jose Vargas (Accenture International Limite)" userId="S::v-nvargas@microsoft.com::8d7d531c-66d0-492e-baba-f4d6d2def821" providerId="AD" clId="Web-{134008C6-1250-8885-4E2A-35E9C278DA21}" dt="2023-06-26T19:14:16.365" v="2"/>
      <pc:docMkLst>
        <pc:docMk/>
      </pc:docMkLst>
      <pc:sldChg chg="modCm">
        <pc:chgData name="Noelia Jose Vargas (Accenture International Limite)" userId="S::v-nvargas@microsoft.com::8d7d531c-66d0-492e-baba-f4d6d2def821" providerId="AD" clId="Web-{134008C6-1250-8885-4E2A-35E9C278DA21}" dt="2023-06-26T19:14:16.365" v="2"/>
        <pc:sldMkLst>
          <pc:docMk/>
          <pc:sldMk cId="1971107014" sldId="259"/>
        </pc:sldMkLst>
        <pc:extLst>
          <p:ext xmlns:p="http://schemas.openxmlformats.org/presentationml/2006/main" uri="{D6D511B9-2390-475A-947B-AFAB55BFBCF1}">
            <pc226:cmChg xmlns:pc226="http://schemas.microsoft.com/office/powerpoint/2022/06/main/command" chg="mod">
              <pc226:chgData name="Noelia Jose Vargas (Accenture International Limite)" userId="S::v-nvargas@microsoft.com::8d7d531c-66d0-492e-baba-f4d6d2def821" providerId="AD" clId="Web-{134008C6-1250-8885-4E2A-35E9C278DA21}" dt="2023-06-26T19:14:16.365" v="2"/>
              <pc2:cmMkLst xmlns:pc2="http://schemas.microsoft.com/office/powerpoint/2019/9/main/command">
                <pc:docMk/>
                <pc:sldMk cId="1971107014" sldId="259"/>
                <pc2:cmMk id="{AAE9ED46-3996-4967-9009-2A8BE3B7731A}"/>
              </pc2:cmMkLst>
            </pc226:cmChg>
          </p:ext>
        </pc:extLst>
      </pc:sldChg>
    </pc:docChg>
  </pc:docChgLst>
  <pc:docChgLst>
    <pc:chgData name="David Rosenstock" userId="S::drosenstock@microsoft.com::251b5477-fe8f-4a38-8929-3662c69330c8" providerId="AD" clId="Web-{0275C916-618C-436A-FDEB-4F7586F55129}"/>
    <pc:docChg chg="">
      <pc:chgData name="David Rosenstock" userId="S::drosenstock@microsoft.com::251b5477-fe8f-4a38-8929-3662c69330c8" providerId="AD" clId="Web-{0275C916-618C-436A-FDEB-4F7586F55129}" dt="2023-06-20T23:15:46.959" v="0"/>
      <pc:docMkLst>
        <pc:docMk/>
      </pc:docMkLst>
      <pc:sldChg chg="addCm">
        <pc:chgData name="David Rosenstock" userId="S::drosenstock@microsoft.com::251b5477-fe8f-4a38-8929-3662c69330c8" providerId="AD" clId="Web-{0275C916-618C-436A-FDEB-4F7586F55129}" dt="2023-06-20T23:15:46.959" v="0"/>
        <pc:sldMkLst>
          <pc:docMk/>
          <pc:sldMk cId="1971107014" sldId="259"/>
        </pc:sldMkLst>
      </pc:sldChg>
    </pc:docChg>
  </pc:docChgLst>
  <pc:docChgLst>
    <pc:chgData name="David Tankersley (Accenture International LTD)" userId="S::v-davidta@microsoft.com::2fc8726d-7c90-4a29-8d12-4a94acc810b2" providerId="AD" clId="Web-{C5417209-B240-4B97-8047-3CF134EFEF7A}"/>
    <pc:docChg chg="">
      <pc:chgData name="David Tankersley (Accenture International LTD)" userId="S::v-davidta@microsoft.com::2fc8726d-7c90-4a29-8d12-4a94acc810b2" providerId="AD" clId="Web-{C5417209-B240-4B97-8047-3CF134EFEF7A}" dt="2023-06-23T17:16:50.693" v="0"/>
      <pc:docMkLst>
        <pc:docMk/>
      </pc:docMkLst>
      <pc:sldChg chg="modCm">
        <pc:chgData name="David Tankersley (Accenture International LTD)" userId="S::v-davidta@microsoft.com::2fc8726d-7c90-4a29-8d12-4a94acc810b2" providerId="AD" clId="Web-{C5417209-B240-4B97-8047-3CF134EFEF7A}" dt="2023-06-23T17:16:50.693" v="0"/>
        <pc:sldMkLst>
          <pc:docMk/>
          <pc:sldMk cId="1971107014" sldId="259"/>
        </pc:sldMkLst>
        <pc:extLst>
          <p:ext xmlns:p="http://schemas.openxmlformats.org/presentationml/2006/main" uri="{D6D511B9-2390-475A-947B-AFAB55BFBCF1}">
            <pc226:cmChg xmlns:pc226="http://schemas.microsoft.com/office/powerpoint/2022/06/main/command" chg="">
              <pc226:chgData name="David Tankersley (Accenture International LTD)" userId="S::v-davidta@microsoft.com::2fc8726d-7c90-4a29-8d12-4a94acc810b2" providerId="AD" clId="Web-{C5417209-B240-4B97-8047-3CF134EFEF7A}" dt="2023-06-23T17:16:50.693" v="0"/>
              <pc2:cmMkLst xmlns:pc2="http://schemas.microsoft.com/office/powerpoint/2019/9/main/command">
                <pc:docMk/>
                <pc:sldMk cId="1971107014" sldId="259"/>
                <pc2:cmMk id="{1DC38306-25E4-4843-A254-7CCBFCDFEBB7}"/>
              </pc2:cmMkLst>
              <pc226:cmRplyChg chg="mod modRxn">
                <pc226:chgData name="David Tankersley (Accenture International LTD)" userId="S::v-davidta@microsoft.com::2fc8726d-7c90-4a29-8d12-4a94acc810b2" providerId="AD" clId="Web-{C5417209-B240-4B97-8047-3CF134EFEF7A}" dt="2023-06-23T17:16:50.693" v="0"/>
                <pc2:cmRplyMkLst xmlns:pc2="http://schemas.microsoft.com/office/powerpoint/2019/9/main/command">
                  <pc:docMk/>
                  <pc:sldMk cId="1971107014" sldId="259"/>
                  <pc2:cmMk id="{1DC38306-25E4-4843-A254-7CCBFCDFEBB7}"/>
                  <pc2:cmRplyMk id="{3E73D11C-A058-4412-8F72-DC12226988A1}"/>
                </pc2:cmRplyMkLst>
              </pc226:cmRplyChg>
            </pc226:cmChg>
          </p:ext>
        </pc:extLst>
      </pc:sldChg>
    </pc:docChg>
  </pc:docChgLst>
  <pc:docChgLst>
    <pc:chgData name="Esther Lau" userId="7cebf439-6f15-4624-9d84-a7db6e36c8e2" providerId="ADAL" clId="{BFE3D57D-BCFA-4ED0-A160-6A8EE7AA10A8}"/>
    <pc:docChg chg="modSld">
      <pc:chgData name="Esther Lau" userId="7cebf439-6f15-4624-9d84-a7db6e36c8e2" providerId="ADAL" clId="{BFE3D57D-BCFA-4ED0-A160-6A8EE7AA10A8}" dt="2023-06-22T17:40:50.635" v="1" actId="207"/>
      <pc:docMkLst>
        <pc:docMk/>
      </pc:docMkLst>
      <pc:sldChg chg="modSp mod">
        <pc:chgData name="Esther Lau" userId="7cebf439-6f15-4624-9d84-a7db6e36c8e2" providerId="ADAL" clId="{BFE3D57D-BCFA-4ED0-A160-6A8EE7AA10A8}" dt="2023-06-22T17:40:50.635" v="1" actId="207"/>
        <pc:sldMkLst>
          <pc:docMk/>
          <pc:sldMk cId="4127023525" sldId="260"/>
        </pc:sldMkLst>
        <pc:spChg chg="mod">
          <ac:chgData name="Esther Lau" userId="7cebf439-6f15-4624-9d84-a7db6e36c8e2" providerId="ADAL" clId="{BFE3D57D-BCFA-4ED0-A160-6A8EE7AA10A8}" dt="2023-06-22T17:39:48.655" v="0" actId="20577"/>
          <ac:spMkLst>
            <pc:docMk/>
            <pc:sldMk cId="4127023525" sldId="260"/>
            <ac:spMk id="10" creationId="{174EBA38-53CF-8BD3-D362-6B91A27A6955}"/>
          </ac:spMkLst>
        </pc:spChg>
        <pc:spChg chg="mod">
          <ac:chgData name="Esther Lau" userId="7cebf439-6f15-4624-9d84-a7db6e36c8e2" providerId="ADAL" clId="{BFE3D57D-BCFA-4ED0-A160-6A8EE7AA10A8}" dt="2023-06-22T17:40:50.635" v="1" actId="207"/>
          <ac:spMkLst>
            <pc:docMk/>
            <pc:sldMk cId="4127023525" sldId="260"/>
            <ac:spMk id="21" creationId="{A8FFA42A-9F31-12BA-84AD-1881F99C684D}"/>
          </ac:spMkLst>
        </pc:spChg>
      </pc:sldChg>
    </pc:docChg>
  </pc:docChgLst>
  <pc:docChgLst>
    <pc:chgData name="Katherine Hidalgo Marino (Accenture International Ltd.)" userId="S::v-khidalgoma@microsoft.com::40ad0bbb-b87f-4a51-b739-c1e8db3001da" providerId="AD" clId="Web-{81E0C6F3-D25D-B5F5-FF29-2D38EFDFF9C7}"/>
    <pc:docChg chg="modSld">
      <pc:chgData name="Katherine Hidalgo Marino (Accenture International Ltd.)" userId="S::v-khidalgoma@microsoft.com::40ad0bbb-b87f-4a51-b739-c1e8db3001da" providerId="AD" clId="Web-{81E0C6F3-D25D-B5F5-FF29-2D38EFDFF9C7}" dt="2023-06-07T14:31:48.779" v="0"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ja-JP" sz="1200"/>
            </a:lvl1pPr>
          </a:lstStyle>
          <a:p>
            <a:fld id="{00D4205A-442B-412E-8F91-B678C72FBDE2}" type="datetimeFigureOut">
              <a:rPr lang="ja-JP" altLang="en-US"/>
              <a:t>2023/10/20</a:t>
            </a:fld>
            <a:endParaRPr/>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ja-JP"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ja-JP" sz="1200"/>
            </a:lvl1pPr>
          </a:lstStyle>
          <a:p>
            <a:fld id="{102AEC9C-311D-42DC-A570-29AD4792ECD0}" type="slidenum">
              <a:rPr/>
              <a:t>‹#›</a:t>
            </a:fld>
            <a:endParaRPr/>
          </a:p>
        </p:txBody>
      </p:sp>
    </p:spTree>
    <p:extLst>
      <p:ext uri="{BB962C8B-B14F-4D97-AF65-F5344CB8AC3E}">
        <p14:creationId xmlns:p14="http://schemas.microsoft.com/office/powerpoint/2010/main" val="1119743058"/>
      </p:ext>
    </p:extLst>
  </p:cSld>
  <p:clrMap bg1="lt1" tx1="dk1" bg2="lt2" tx2="dk2" accent1="accent1" accent2="accent2" accent3="accent3" accent4="accent4" accent5="accent5" accent6="accent6" hlink="hlink" folHlink="folHlink"/>
  <p:notesStyle>
    <a:lvl1pPr marL="0" algn="l" defTabSz="914400" rtl="0" eaLnBrk="1" latinLnBrk="0" hangingPunct="1">
      <a:defRPr lang="ja-JP" sz="1200" kern="1200">
        <a:solidFill>
          <a:schemeClr val="tx1"/>
        </a:solidFill>
        <a:latin typeface="+mn-lt"/>
        <a:ea typeface="Meiryo"/>
        <a:cs typeface="+mn-cs"/>
      </a:defRPr>
    </a:lvl1pPr>
    <a:lvl2pPr marL="457200" algn="l" defTabSz="914400" rtl="0" eaLnBrk="1" latinLnBrk="0" hangingPunct="1">
      <a:defRPr lang="ja-JP" sz="1200" kern="1200">
        <a:solidFill>
          <a:schemeClr val="tx1"/>
        </a:solidFill>
        <a:latin typeface="+mn-lt"/>
        <a:ea typeface="Meiryo"/>
        <a:cs typeface="+mn-cs"/>
      </a:defRPr>
    </a:lvl2pPr>
    <a:lvl3pPr marL="914400" algn="l" defTabSz="914400" rtl="0" eaLnBrk="1" latinLnBrk="0" hangingPunct="1">
      <a:defRPr lang="ja-JP" sz="1200" kern="1200">
        <a:solidFill>
          <a:schemeClr val="tx1"/>
        </a:solidFill>
        <a:latin typeface="+mn-lt"/>
        <a:ea typeface="Meiryo"/>
        <a:cs typeface="+mn-cs"/>
      </a:defRPr>
    </a:lvl3pPr>
    <a:lvl4pPr marL="1371600" algn="l" defTabSz="914400" rtl="0" eaLnBrk="1" latinLnBrk="0" hangingPunct="1">
      <a:defRPr lang="ja-JP" sz="1200" kern="1200">
        <a:solidFill>
          <a:schemeClr val="tx1"/>
        </a:solidFill>
        <a:latin typeface="+mn-lt"/>
        <a:ea typeface="Meiryo"/>
        <a:cs typeface="+mn-cs"/>
      </a:defRPr>
    </a:lvl4pPr>
    <a:lvl5pPr marL="1828800" algn="l" defTabSz="914400" rtl="0" eaLnBrk="1" latinLnBrk="0" hangingPunct="1">
      <a:defRPr lang="ja-JP" sz="1200" kern="1200">
        <a:solidFill>
          <a:schemeClr val="tx1"/>
        </a:solidFill>
        <a:latin typeface="+mn-lt"/>
        <a:ea typeface="Meiryo"/>
        <a:cs typeface="+mn-cs"/>
      </a:defRPr>
    </a:lvl5pPr>
    <a:lvl6pPr marL="2286000" algn="l" defTabSz="914400" rtl="0" eaLnBrk="1" latinLnBrk="0" hangingPunct="1">
      <a:defRPr lang="ja-JP" sz="1200" kern="1200">
        <a:solidFill>
          <a:schemeClr val="tx1"/>
        </a:solidFill>
        <a:latin typeface="+mn-lt"/>
        <a:ea typeface="Meiryo"/>
        <a:cs typeface="+mn-cs"/>
      </a:defRPr>
    </a:lvl6pPr>
    <a:lvl7pPr marL="2743200" algn="l" defTabSz="914400" rtl="0" eaLnBrk="1" latinLnBrk="0" hangingPunct="1">
      <a:defRPr lang="ja-JP" sz="1200" kern="1200">
        <a:solidFill>
          <a:schemeClr val="tx1"/>
        </a:solidFill>
        <a:latin typeface="+mn-lt"/>
        <a:ea typeface="Meiryo"/>
        <a:cs typeface="+mn-cs"/>
      </a:defRPr>
    </a:lvl7pPr>
    <a:lvl8pPr marL="3200400" algn="l" defTabSz="914400" rtl="0" eaLnBrk="1" latinLnBrk="0" hangingPunct="1">
      <a:defRPr lang="ja-JP" sz="1200" kern="1200">
        <a:solidFill>
          <a:schemeClr val="tx1"/>
        </a:solidFill>
        <a:latin typeface="+mn-lt"/>
        <a:ea typeface="Meiryo"/>
        <a:cs typeface="+mn-cs"/>
      </a:defRPr>
    </a:lvl8pPr>
    <a:lvl9pPr marL="3657600" algn="l" defTabSz="914400" rtl="0" eaLnBrk="1" latinLnBrk="0" hangingPunct="1">
      <a:defRPr lang="ja-JP" sz="1200" kern="1200">
        <a:solidFill>
          <a:schemeClr val="tx1"/>
        </a:solidFill>
        <a:latin typeface="+mn-lt"/>
        <a:ea typeface="Meiryo"/>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5"/>
          </p:nvPr>
        </p:nvSpPr>
        <p:spPr/>
        <p:txBody>
          <a:bodyPr/>
          <a:lstStyle/>
          <a:p>
            <a:fld id="{102AEC9C-311D-42DC-A570-29AD4792ECD0}" type="slidenum">
              <a:rPr/>
              <a:t>1</a:t>
            </a:fld>
            <a:endParaRPr/>
          </a:p>
        </p:txBody>
      </p:sp>
    </p:spTree>
    <p:extLst>
      <p:ext uri="{BB962C8B-B14F-4D97-AF65-F5344CB8AC3E}">
        <p14:creationId xmlns:p14="http://schemas.microsoft.com/office/powerpoint/2010/main" val="2164922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5"/>
          </p:nvPr>
        </p:nvSpPr>
        <p:spPr/>
        <p:txBody>
          <a:bodyPr/>
          <a:lstStyle/>
          <a:p>
            <a:fld id="{102AEC9C-311D-42DC-A570-29AD4792ECD0}" type="slidenum">
              <a:rPr/>
              <a:t>2</a:t>
            </a:fld>
            <a:endParaRPr/>
          </a:p>
        </p:txBody>
      </p:sp>
    </p:spTree>
    <p:extLst>
      <p:ext uri="{BB962C8B-B14F-4D97-AF65-F5344CB8AC3E}">
        <p14:creationId xmlns:p14="http://schemas.microsoft.com/office/powerpoint/2010/main" val="1788307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1"/>
        </a:solidFill>
        <a:effectLst/>
      </p:bgPr>
    </p:bg>
    <p:spTree>
      <p:nvGrpSpPr>
        <p:cNvPr id="1" name=""/>
        <p:cNvGrpSpPr/>
        <p:nvPr/>
      </p:nvGrpSpPr>
      <p:grpSpPr>
        <a:xfrm>
          <a:off x="0" y="0"/>
          <a:ext cx="0" cy="0"/>
          <a:chOff x="0" y="0"/>
          <a:chExt cx="0" cy="0"/>
        </a:xfrm>
      </p:grpSpPr>
      <p:sp>
        <p:nvSpPr>
          <p:cNvPr id="7" name="Picture Placeholder 17">
            <a:extLst>
              <a:ext uri="{FF2B5EF4-FFF2-40B4-BE49-F238E27FC236}">
                <a16:creationId xmlns:a16="http://schemas.microsoft.com/office/drawing/2014/main" id="{C96B535E-49DD-96CD-CDC7-DDF5E5B2FC30}"/>
              </a:ext>
            </a:extLst>
          </p:cNvPr>
          <p:cNvSpPr>
            <a:spLocks noGrp="1"/>
          </p:cNvSpPr>
          <p:nvPr>
            <p:ph type="pic" sz="quarter" idx="13" hasCustomPrompt="1"/>
          </p:nvPr>
        </p:nvSpPr>
        <p:spPr>
          <a:xfrm>
            <a:off x="495327" y="337147"/>
            <a:ext cx="1776386" cy="769874"/>
          </a:xfrm>
        </p:spPr>
        <p:txBody>
          <a:bodyPr lIns="91440" tIns="91440" rIns="91440" bIns="91440" anchor="ctr">
            <a:noAutofit/>
          </a:bodyPr>
          <a:lstStyle>
            <a:lvl1pPr marL="0" indent="0">
              <a:spcBef>
                <a:spcPts val="0"/>
              </a:spcBef>
              <a:buNone/>
              <a:defRPr lang="ja-JP" sz="900">
                <a:solidFill>
                  <a:schemeClr val="tx1"/>
                </a:solidFill>
                <a:highlight>
                  <a:srgbClr val="FFFF00"/>
                </a:highlight>
              </a:defRPr>
            </a:lvl1pPr>
          </a:lstStyle>
          <a:p>
            <a:r>
              <a:t>Insert your logo </a:t>
            </a:r>
            <a:br>
              <a:rPr/>
            </a:br>
            <a:r>
              <a:t>with a transparent background here or delete this box</a:t>
            </a:r>
          </a:p>
        </p:txBody>
      </p:sp>
      <p:pic>
        <p:nvPicPr>
          <p:cNvPr id="8" name="Picture 7">
            <a:extLst>
              <a:ext uri="{FF2B5EF4-FFF2-40B4-BE49-F238E27FC236}">
                <a16:creationId xmlns:a16="http://schemas.microsoft.com/office/drawing/2014/main" id="{7BF3F64F-54C6-D102-52FB-69CFB304206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537828" y="268512"/>
            <a:ext cx="2023942" cy="907145"/>
          </a:xfrm>
          <a:prstGeom prst="rect">
            <a:avLst/>
          </a:prstGeom>
        </p:spPr>
      </p:pic>
      <p:sp>
        <p:nvSpPr>
          <p:cNvPr id="9" name="Text Placeholder 10">
            <a:extLst>
              <a:ext uri="{FF2B5EF4-FFF2-40B4-BE49-F238E27FC236}">
                <a16:creationId xmlns:a16="http://schemas.microsoft.com/office/drawing/2014/main" id="{D013E996-A0B3-4069-759F-4E006E4C07F1}"/>
              </a:ext>
            </a:extLst>
          </p:cNvPr>
          <p:cNvSpPr>
            <a:spLocks noGrp="1"/>
          </p:cNvSpPr>
          <p:nvPr>
            <p:ph type="body" sz="quarter" idx="14" hasCustomPrompt="1"/>
          </p:nvPr>
        </p:nvSpPr>
        <p:spPr>
          <a:xfrm>
            <a:off x="492125" y="11524932"/>
            <a:ext cx="5740400" cy="300389"/>
          </a:xfrm>
        </p:spPr>
        <p:txBody>
          <a:bodyPr/>
          <a:lstStyle>
            <a:lvl1pPr algn="ctr">
              <a:defRPr lang="ja-JP"/>
            </a:lvl1pPr>
          </a:lstStyle>
          <a:p>
            <a:pPr marL="0" marR="0" lvl="0" indent="0" algn="l" defTabSz="457200" rtl="0" eaLnBrk="1" fontAlgn="auto" latinLnBrk="0" hangingPunct="1">
              <a:lnSpc>
                <a:spcPct val="100000"/>
              </a:lnSpc>
              <a:spcBef>
                <a:spcPts val="0"/>
              </a:spcBef>
              <a:spcAft>
                <a:spcPts val="0"/>
              </a:spcAft>
              <a:buClrTx/>
              <a:buSzTx/>
              <a:buFontTx/>
              <a:buNone/>
              <a:tabLst/>
              <a:defRPr lang="ja-JP"/>
            </a:pPr>
            <a:r>
              <a:rPr kumimoji="0" sz="1000" b="0" i="0" u="none" strike="noStrike" cap="none" normalizeH="0" baseline="0">
                <a:ln>
                  <a:noFill/>
                </a:ln>
                <a:solidFill>
                  <a:prstClr val="black"/>
                </a:solidFill>
                <a:effectLst/>
                <a:highlight>
                  <a:srgbClr val="FFFF00"/>
                </a:highlight>
                <a:uLnTx/>
                <a:uFillTx/>
                <a:latin typeface="Segoe UI"/>
                <a:ea typeface="Meiryo"/>
                <a:cs typeface="+mn-cs"/>
              </a:rPr>
              <a:t>Your profile name | Your organization | Your email | Your website URL</a:t>
            </a:r>
            <a:endParaRPr kumimoji="0" sz="600" b="0" i="0" u="none" strike="noStrike" cap="none" normalizeH="0" baseline="0">
              <a:ln>
                <a:noFill/>
              </a:ln>
              <a:solidFill>
                <a:prstClr val="black"/>
              </a:solidFill>
              <a:effectLst/>
              <a:highlight>
                <a:srgbClr val="FFFF00"/>
              </a:highlight>
              <a:uLnTx/>
              <a:uFillTx/>
              <a:latin typeface="Segoe UI"/>
              <a:ea typeface="Meiryo"/>
              <a:cs typeface="+mn-cs"/>
            </a:endParaRPr>
          </a:p>
        </p:txBody>
      </p:sp>
    </p:spTree>
    <p:extLst>
      <p:ext uri="{BB962C8B-B14F-4D97-AF65-F5344CB8AC3E}">
        <p14:creationId xmlns:p14="http://schemas.microsoft.com/office/powerpoint/2010/main" val="2682215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Click to edit Master title style</a:t>
            </a:r>
          </a:p>
        </p:txBody>
      </p:sp>
      <p:sp>
        <p:nvSpPr>
          <p:cNvPr id="3" name="Vertical Text Placeholder 2"/>
          <p:cNvSpPr>
            <a:spLocks noGrp="1"/>
          </p:cNvSpPr>
          <p:nvPr>
            <p:ph type="body" orient="vert" idx="1"/>
          </p:nvPr>
        </p:nvSpPr>
        <p:spPr/>
        <p:txBody>
          <a:bodyPr vert="eaVert"/>
          <a:lstStyle/>
          <a:p>
            <a:pPr lvl="0"/>
            <a:r>
              <a:t>Click to edit Master text styles</a:t>
            </a:r>
          </a:p>
          <a:p>
            <a:pPr lvl="1"/>
            <a:r>
              <a:t>Second level</a:t>
            </a:r>
          </a:p>
          <a:p>
            <a:pPr lvl="2"/>
            <a:r>
              <a:t>Third level</a:t>
            </a:r>
          </a:p>
          <a:p>
            <a:pPr lvl="3"/>
            <a:r>
              <a:t>Fourth level</a:t>
            </a:r>
          </a:p>
          <a:p>
            <a:pPr lvl="4"/>
            <a:r>
              <a:t>Fifth level</a:t>
            </a:r>
          </a:p>
        </p:txBody>
      </p:sp>
      <p:sp>
        <p:nvSpPr>
          <p:cNvPr id="4" name="Date Placeholder 3"/>
          <p:cNvSpPr>
            <a:spLocks noGrp="1"/>
          </p:cNvSpPr>
          <p:nvPr>
            <p:ph type="dt" sz="half" idx="10"/>
          </p:nvPr>
        </p:nvSpPr>
        <p:spPr/>
        <p:txBody>
          <a:bodyPr/>
          <a:lstStyle/>
          <a:p>
            <a:fld id="{B2755BA1-E16E-427D-9220-6D4288935B47}" type="datetimeFigureOut">
              <a:rPr lang="ja-JP" altLang="en-US"/>
              <a:t>2023/10/20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3164185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t>Click to edit Master title style</a:t>
            </a:r>
          </a:p>
        </p:txBody>
      </p:sp>
      <p:sp>
        <p:nvSpPr>
          <p:cNvPr id="3" name="Vertical Text Placeholder 2"/>
          <p:cNvSpPr>
            <a:spLocks noGrp="1"/>
          </p:cNvSpPr>
          <p:nvPr>
            <p:ph type="body" orient="vert" idx="1"/>
          </p:nvPr>
        </p:nvSpPr>
        <p:spPr>
          <a:xfrm>
            <a:off x="471488" y="649111"/>
            <a:ext cx="4350544" cy="10332156"/>
          </a:xfrm>
        </p:spPr>
        <p:txBody>
          <a:bodyPr vert="eaVert"/>
          <a:lstStyle/>
          <a:p>
            <a:pPr lvl="0"/>
            <a:r>
              <a:t>Click to edit Master text styles</a:t>
            </a:r>
          </a:p>
          <a:p>
            <a:pPr lvl="1"/>
            <a:r>
              <a:t>Second level</a:t>
            </a:r>
          </a:p>
          <a:p>
            <a:pPr lvl="2"/>
            <a:r>
              <a:t>Third level</a:t>
            </a:r>
          </a:p>
          <a:p>
            <a:pPr lvl="3"/>
            <a:r>
              <a:t>Fourth level</a:t>
            </a:r>
          </a:p>
          <a:p>
            <a:pPr lvl="4"/>
            <a:r>
              <a:t>Fifth level</a:t>
            </a:r>
          </a:p>
        </p:txBody>
      </p:sp>
      <p:sp>
        <p:nvSpPr>
          <p:cNvPr id="4" name="Date Placeholder 3"/>
          <p:cNvSpPr>
            <a:spLocks noGrp="1"/>
          </p:cNvSpPr>
          <p:nvPr>
            <p:ph type="dt" sz="half" idx="10"/>
          </p:nvPr>
        </p:nvSpPr>
        <p:spPr/>
        <p:txBody>
          <a:bodyPr/>
          <a:lstStyle/>
          <a:p>
            <a:fld id="{B2755BA1-E16E-427D-9220-6D4288935B47}" type="datetimeFigureOut">
              <a:rPr lang="ja-JP" altLang="en-US"/>
              <a:t>2023/10/20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433880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Click to edit Master title style</a:t>
            </a:r>
          </a:p>
        </p:txBody>
      </p:sp>
      <p:sp>
        <p:nvSpPr>
          <p:cNvPr id="3" name="Content Placeholder 2"/>
          <p:cNvSpPr>
            <a:spLocks noGrp="1"/>
          </p:cNvSpPr>
          <p:nvPr>
            <p:ph idx="1"/>
          </p:nvPr>
        </p:nvSpPr>
        <p:spPr/>
        <p:txBody>
          <a:bodyPr/>
          <a:lstStyle/>
          <a:p>
            <a:pPr lvl="0"/>
            <a:r>
              <a:t>Click to edit Master text styles</a:t>
            </a:r>
          </a:p>
          <a:p>
            <a:pPr lvl="1"/>
            <a:r>
              <a:t>Second level</a:t>
            </a:r>
          </a:p>
          <a:p>
            <a:pPr lvl="2"/>
            <a:r>
              <a:t>Third level</a:t>
            </a:r>
          </a:p>
          <a:p>
            <a:pPr lvl="3"/>
            <a:r>
              <a:t>Fourth level</a:t>
            </a:r>
          </a:p>
          <a:p>
            <a:pPr lvl="4"/>
            <a:r>
              <a:t>Fifth level</a:t>
            </a:r>
          </a:p>
        </p:txBody>
      </p:sp>
      <p:sp>
        <p:nvSpPr>
          <p:cNvPr id="4" name="Date Placeholder 3"/>
          <p:cNvSpPr>
            <a:spLocks noGrp="1"/>
          </p:cNvSpPr>
          <p:nvPr>
            <p:ph type="dt" sz="half" idx="10"/>
          </p:nvPr>
        </p:nvSpPr>
        <p:spPr/>
        <p:txBody>
          <a:bodyPr/>
          <a:lstStyle/>
          <a:p>
            <a:fld id="{B2755BA1-E16E-427D-9220-6D4288935B47}" type="datetimeFigureOut">
              <a:rPr lang="ja-JP" altLang="en-US"/>
              <a:t>2023/10/20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108059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lang="ja-JP" sz="4500"/>
            </a:lvl1pPr>
          </a:lstStyle>
          <a:p>
            <a:r>
              <a:t>Click to edit Master title style</a:t>
            </a:r>
          </a:p>
        </p:txBody>
      </p:sp>
      <p:sp>
        <p:nvSpPr>
          <p:cNvPr id="3" name="Text Placeholder 2"/>
          <p:cNvSpPr>
            <a:spLocks noGrp="1"/>
          </p:cNvSpPr>
          <p:nvPr>
            <p:ph type="body" idx="1"/>
          </p:nvPr>
        </p:nvSpPr>
        <p:spPr>
          <a:xfrm>
            <a:off x="467916" y="8159048"/>
            <a:ext cx="5915025" cy="2666999"/>
          </a:xfrm>
        </p:spPr>
        <p:txBody>
          <a:bodyPr/>
          <a:lstStyle>
            <a:lvl1pPr marL="0" indent="0">
              <a:buNone/>
              <a:defRPr lang="ja-JP" sz="1800">
                <a:solidFill>
                  <a:schemeClr val="tx1"/>
                </a:solidFill>
              </a:defRPr>
            </a:lvl1pPr>
            <a:lvl2pPr marL="342900" indent="0">
              <a:buNone/>
              <a:defRPr lang="ja-JP" sz="1500">
                <a:solidFill>
                  <a:schemeClr val="tx1">
                    <a:tint val="75000"/>
                  </a:schemeClr>
                </a:solidFill>
              </a:defRPr>
            </a:lvl2pPr>
            <a:lvl3pPr marL="685800" indent="0">
              <a:buNone/>
              <a:defRPr lang="ja-JP" sz="1350">
                <a:solidFill>
                  <a:schemeClr val="tx1">
                    <a:tint val="75000"/>
                  </a:schemeClr>
                </a:solidFill>
              </a:defRPr>
            </a:lvl3pPr>
            <a:lvl4pPr marL="1028700" indent="0">
              <a:buNone/>
              <a:defRPr lang="ja-JP" sz="1200">
                <a:solidFill>
                  <a:schemeClr val="tx1">
                    <a:tint val="75000"/>
                  </a:schemeClr>
                </a:solidFill>
              </a:defRPr>
            </a:lvl4pPr>
            <a:lvl5pPr marL="1371600" indent="0">
              <a:buNone/>
              <a:defRPr lang="ja-JP" sz="1200">
                <a:solidFill>
                  <a:schemeClr val="tx1">
                    <a:tint val="75000"/>
                  </a:schemeClr>
                </a:solidFill>
              </a:defRPr>
            </a:lvl5pPr>
            <a:lvl6pPr marL="1714500" indent="0">
              <a:buNone/>
              <a:defRPr lang="ja-JP" sz="1200">
                <a:solidFill>
                  <a:schemeClr val="tx1">
                    <a:tint val="75000"/>
                  </a:schemeClr>
                </a:solidFill>
              </a:defRPr>
            </a:lvl6pPr>
            <a:lvl7pPr marL="2057400" indent="0">
              <a:buNone/>
              <a:defRPr lang="ja-JP" sz="1200">
                <a:solidFill>
                  <a:schemeClr val="tx1">
                    <a:tint val="75000"/>
                  </a:schemeClr>
                </a:solidFill>
              </a:defRPr>
            </a:lvl7pPr>
            <a:lvl8pPr marL="2400300" indent="0">
              <a:buNone/>
              <a:defRPr lang="ja-JP" sz="1200">
                <a:solidFill>
                  <a:schemeClr val="tx1">
                    <a:tint val="75000"/>
                  </a:schemeClr>
                </a:solidFill>
              </a:defRPr>
            </a:lvl8pPr>
            <a:lvl9pPr marL="2743200" indent="0">
              <a:buNone/>
              <a:defRPr lang="ja-JP" sz="1200">
                <a:solidFill>
                  <a:schemeClr val="tx1">
                    <a:tint val="75000"/>
                  </a:schemeClr>
                </a:solidFill>
              </a:defRPr>
            </a:lvl9pPr>
          </a:lstStyle>
          <a:p>
            <a:pPr lvl="0"/>
            <a:r>
              <a:t>Click to edit Master text styles</a:t>
            </a:r>
          </a:p>
        </p:txBody>
      </p:sp>
      <p:sp>
        <p:nvSpPr>
          <p:cNvPr id="4" name="Date Placeholder 3"/>
          <p:cNvSpPr>
            <a:spLocks noGrp="1"/>
          </p:cNvSpPr>
          <p:nvPr>
            <p:ph type="dt" sz="half" idx="10"/>
          </p:nvPr>
        </p:nvSpPr>
        <p:spPr/>
        <p:txBody>
          <a:bodyPr/>
          <a:lstStyle/>
          <a:p>
            <a:fld id="{B2755BA1-E16E-427D-9220-6D4288935B47}" type="datetimeFigureOut">
              <a:rPr lang="ja-JP" altLang="en-US"/>
              <a:t>2023/10/20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511233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Click to edit Master title style</a:t>
            </a:r>
          </a:p>
        </p:txBody>
      </p:sp>
      <p:sp>
        <p:nvSpPr>
          <p:cNvPr id="3" name="Content Placeholder 2"/>
          <p:cNvSpPr>
            <a:spLocks noGrp="1"/>
          </p:cNvSpPr>
          <p:nvPr>
            <p:ph sz="half" idx="1"/>
          </p:nvPr>
        </p:nvSpPr>
        <p:spPr>
          <a:xfrm>
            <a:off x="471488" y="3245556"/>
            <a:ext cx="2914650" cy="7735712"/>
          </a:xfrm>
        </p:spPr>
        <p:txBody>
          <a:bodyPr/>
          <a:lstStyle/>
          <a:p>
            <a:pPr lvl="0"/>
            <a:r>
              <a:t>Click to edit Master text styles</a:t>
            </a:r>
          </a:p>
          <a:p>
            <a:pPr lvl="1"/>
            <a:r>
              <a:t>Second level</a:t>
            </a:r>
          </a:p>
          <a:p>
            <a:pPr lvl="2"/>
            <a:r>
              <a:t>Third level</a:t>
            </a:r>
          </a:p>
          <a:p>
            <a:pPr lvl="3"/>
            <a:r>
              <a:t>Fourth level</a:t>
            </a:r>
          </a:p>
          <a:p>
            <a:pPr lvl="4"/>
            <a:r>
              <a:t>Fifth level</a:t>
            </a:r>
          </a:p>
        </p:txBody>
      </p:sp>
      <p:sp>
        <p:nvSpPr>
          <p:cNvPr id="4" name="Content Placeholder 3"/>
          <p:cNvSpPr>
            <a:spLocks noGrp="1"/>
          </p:cNvSpPr>
          <p:nvPr>
            <p:ph sz="half" idx="2"/>
          </p:nvPr>
        </p:nvSpPr>
        <p:spPr>
          <a:xfrm>
            <a:off x="3471863" y="3245556"/>
            <a:ext cx="2914650" cy="7735712"/>
          </a:xfrm>
        </p:spPr>
        <p:txBody>
          <a:bodyPr/>
          <a:lstStyle/>
          <a:p>
            <a:pPr lvl="0"/>
            <a:r>
              <a:t>Click to edit Master text styles</a:t>
            </a:r>
          </a:p>
          <a:p>
            <a:pPr lvl="1"/>
            <a:r>
              <a:t>Second level</a:t>
            </a:r>
          </a:p>
          <a:p>
            <a:pPr lvl="2"/>
            <a:r>
              <a:t>Third level</a:t>
            </a:r>
          </a:p>
          <a:p>
            <a:pPr lvl="3"/>
            <a:r>
              <a:t>Fourth level</a:t>
            </a:r>
          </a:p>
          <a:p>
            <a:pPr lvl="4"/>
            <a:r>
              <a:t>Fifth level</a:t>
            </a:r>
          </a:p>
        </p:txBody>
      </p:sp>
      <p:sp>
        <p:nvSpPr>
          <p:cNvPr id="5" name="Date Placeholder 4"/>
          <p:cNvSpPr>
            <a:spLocks noGrp="1"/>
          </p:cNvSpPr>
          <p:nvPr>
            <p:ph type="dt" sz="half" idx="10"/>
          </p:nvPr>
        </p:nvSpPr>
        <p:spPr/>
        <p:txBody>
          <a:bodyPr/>
          <a:lstStyle/>
          <a:p>
            <a:fld id="{B2755BA1-E16E-427D-9220-6D4288935B47}" type="datetimeFigureOut">
              <a:rPr lang="ja-JP" altLang="en-US"/>
              <a:t>2023/10/20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939157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t>Click to edit Master title style</a:t>
            </a:r>
          </a:p>
        </p:txBody>
      </p:sp>
      <p:sp>
        <p:nvSpPr>
          <p:cNvPr id="3" name="Text Placeholder 2"/>
          <p:cNvSpPr>
            <a:spLocks noGrp="1"/>
          </p:cNvSpPr>
          <p:nvPr>
            <p:ph type="body" idx="1"/>
          </p:nvPr>
        </p:nvSpPr>
        <p:spPr>
          <a:xfrm>
            <a:off x="472381" y="2988734"/>
            <a:ext cx="2901255" cy="1464732"/>
          </a:xfrm>
        </p:spPr>
        <p:txBody>
          <a:bodyPr anchor="b"/>
          <a:lstStyle>
            <a:lvl1pPr marL="0" indent="0">
              <a:buNone/>
              <a:defRPr lang="ja-JP" sz="1800" b="1"/>
            </a:lvl1pPr>
            <a:lvl2pPr marL="342900" indent="0">
              <a:buNone/>
              <a:defRPr lang="ja-JP" sz="1500" b="1"/>
            </a:lvl2pPr>
            <a:lvl3pPr marL="685800" indent="0">
              <a:buNone/>
              <a:defRPr lang="ja-JP" sz="1350" b="1"/>
            </a:lvl3pPr>
            <a:lvl4pPr marL="1028700" indent="0">
              <a:buNone/>
              <a:defRPr lang="ja-JP" sz="1200" b="1"/>
            </a:lvl4pPr>
            <a:lvl5pPr marL="1371600" indent="0">
              <a:buNone/>
              <a:defRPr lang="ja-JP" sz="1200" b="1"/>
            </a:lvl5pPr>
            <a:lvl6pPr marL="1714500" indent="0">
              <a:buNone/>
              <a:defRPr lang="ja-JP" sz="1200" b="1"/>
            </a:lvl6pPr>
            <a:lvl7pPr marL="2057400" indent="0">
              <a:buNone/>
              <a:defRPr lang="ja-JP" sz="1200" b="1"/>
            </a:lvl7pPr>
            <a:lvl8pPr marL="2400300" indent="0">
              <a:buNone/>
              <a:defRPr lang="ja-JP" sz="1200" b="1"/>
            </a:lvl8pPr>
            <a:lvl9pPr marL="2743200" indent="0">
              <a:buNone/>
              <a:defRPr lang="ja-JP" sz="1200" b="1"/>
            </a:lvl9pPr>
          </a:lstStyle>
          <a:p>
            <a:pPr lvl="0"/>
            <a:r>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t>Click to edit Master text styles</a:t>
            </a:r>
          </a:p>
          <a:p>
            <a:pPr lvl="1"/>
            <a:r>
              <a:t>Second level</a:t>
            </a:r>
          </a:p>
          <a:p>
            <a:pPr lvl="2"/>
            <a:r>
              <a:t>Third level</a:t>
            </a:r>
          </a:p>
          <a:p>
            <a:pPr lvl="3"/>
            <a:r>
              <a:t>Fourth level</a:t>
            </a:r>
          </a:p>
          <a:p>
            <a:pPr lvl="4"/>
            <a:r>
              <a:t>Fifth level</a:t>
            </a:r>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lang="ja-JP" sz="1800" b="1"/>
            </a:lvl1pPr>
            <a:lvl2pPr marL="342900" indent="0">
              <a:buNone/>
              <a:defRPr lang="ja-JP" sz="1500" b="1"/>
            </a:lvl2pPr>
            <a:lvl3pPr marL="685800" indent="0">
              <a:buNone/>
              <a:defRPr lang="ja-JP" sz="1350" b="1"/>
            </a:lvl3pPr>
            <a:lvl4pPr marL="1028700" indent="0">
              <a:buNone/>
              <a:defRPr lang="ja-JP" sz="1200" b="1"/>
            </a:lvl4pPr>
            <a:lvl5pPr marL="1371600" indent="0">
              <a:buNone/>
              <a:defRPr lang="ja-JP" sz="1200" b="1"/>
            </a:lvl5pPr>
            <a:lvl6pPr marL="1714500" indent="0">
              <a:buNone/>
              <a:defRPr lang="ja-JP" sz="1200" b="1"/>
            </a:lvl6pPr>
            <a:lvl7pPr marL="2057400" indent="0">
              <a:buNone/>
              <a:defRPr lang="ja-JP" sz="1200" b="1"/>
            </a:lvl7pPr>
            <a:lvl8pPr marL="2400300" indent="0">
              <a:buNone/>
              <a:defRPr lang="ja-JP" sz="1200" b="1"/>
            </a:lvl8pPr>
            <a:lvl9pPr marL="2743200" indent="0">
              <a:buNone/>
              <a:defRPr lang="ja-JP" sz="1200" b="1"/>
            </a:lvl9pPr>
          </a:lstStyle>
          <a:p>
            <a:pPr lvl="0"/>
            <a:r>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t>Click to edit Master text styles</a:t>
            </a:r>
          </a:p>
          <a:p>
            <a:pPr lvl="1"/>
            <a:r>
              <a:t>Second level</a:t>
            </a:r>
          </a:p>
          <a:p>
            <a:pPr lvl="2"/>
            <a:r>
              <a:t>Third level</a:t>
            </a:r>
          </a:p>
          <a:p>
            <a:pPr lvl="3"/>
            <a:r>
              <a:t>Fourth level</a:t>
            </a:r>
          </a:p>
          <a:p>
            <a:pPr lvl="4"/>
            <a:r>
              <a:t>Fifth level</a:t>
            </a:r>
          </a:p>
        </p:txBody>
      </p:sp>
      <p:sp>
        <p:nvSpPr>
          <p:cNvPr id="7" name="Date Placeholder 6"/>
          <p:cNvSpPr>
            <a:spLocks noGrp="1"/>
          </p:cNvSpPr>
          <p:nvPr>
            <p:ph type="dt" sz="half" idx="10"/>
          </p:nvPr>
        </p:nvSpPr>
        <p:spPr/>
        <p:txBody>
          <a:bodyPr/>
          <a:lstStyle/>
          <a:p>
            <a:fld id="{B2755BA1-E16E-427D-9220-6D4288935B47}" type="datetimeFigureOut">
              <a:rPr lang="ja-JP" altLang="en-US"/>
              <a:t>2023/10/20</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112328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Click to edit Master title style</a:t>
            </a:r>
          </a:p>
        </p:txBody>
      </p:sp>
      <p:sp>
        <p:nvSpPr>
          <p:cNvPr id="3" name="Date Placeholder 2"/>
          <p:cNvSpPr>
            <a:spLocks noGrp="1"/>
          </p:cNvSpPr>
          <p:nvPr>
            <p:ph type="dt" sz="half" idx="10"/>
          </p:nvPr>
        </p:nvSpPr>
        <p:spPr/>
        <p:txBody>
          <a:bodyPr/>
          <a:lstStyle/>
          <a:p>
            <a:fld id="{B2755BA1-E16E-427D-9220-6D4288935B47}" type="datetimeFigureOut">
              <a:rPr lang="ja-JP" altLang="en-US"/>
              <a:t>2023/10/20</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372290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55BA1-E16E-427D-9220-6D4288935B47}" type="datetimeFigureOut">
              <a:rPr lang="ja-JP" altLang="en-US"/>
              <a:t>2023/10/20</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190228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lang="ja-JP" sz="2400"/>
            </a:lvl1pPr>
          </a:lstStyle>
          <a:p>
            <a:r>
              <a:t>Click to edit Master title style</a:t>
            </a:r>
          </a:p>
        </p:txBody>
      </p:sp>
      <p:sp>
        <p:nvSpPr>
          <p:cNvPr id="3" name="Content Placeholder 2"/>
          <p:cNvSpPr>
            <a:spLocks noGrp="1"/>
          </p:cNvSpPr>
          <p:nvPr>
            <p:ph idx="1"/>
          </p:nvPr>
        </p:nvSpPr>
        <p:spPr>
          <a:xfrm>
            <a:off x="2915543" y="1755425"/>
            <a:ext cx="3471863" cy="8664222"/>
          </a:xfrm>
        </p:spPr>
        <p:txBody>
          <a:bodyPr/>
          <a:lstStyle>
            <a:lvl1pPr>
              <a:defRPr lang="ja-JP" sz="2400"/>
            </a:lvl1pPr>
            <a:lvl2pPr>
              <a:defRPr lang="ja-JP" sz="2100"/>
            </a:lvl2pPr>
            <a:lvl3pPr>
              <a:defRPr lang="ja-JP" sz="1800"/>
            </a:lvl3pPr>
            <a:lvl4pPr>
              <a:defRPr lang="ja-JP" sz="1500"/>
            </a:lvl4pPr>
            <a:lvl5pPr>
              <a:defRPr lang="ja-JP" sz="1500"/>
            </a:lvl5pPr>
            <a:lvl6pPr>
              <a:defRPr lang="ja-JP" sz="1500"/>
            </a:lvl6pPr>
            <a:lvl7pPr>
              <a:defRPr lang="ja-JP" sz="1500"/>
            </a:lvl7pPr>
            <a:lvl8pPr>
              <a:defRPr lang="ja-JP" sz="1500"/>
            </a:lvl8pPr>
            <a:lvl9pPr>
              <a:defRPr lang="ja-JP" sz="1500"/>
            </a:lvl9pPr>
          </a:lstStyle>
          <a:p>
            <a:pPr lvl="0"/>
            <a:r>
              <a:t>Click to edit Master text styles</a:t>
            </a:r>
          </a:p>
          <a:p>
            <a:pPr lvl="1"/>
            <a:r>
              <a:t>Second level</a:t>
            </a:r>
          </a:p>
          <a:p>
            <a:pPr lvl="2"/>
            <a:r>
              <a:t>Third level</a:t>
            </a:r>
          </a:p>
          <a:p>
            <a:pPr lvl="3"/>
            <a:r>
              <a:t>Fourth level</a:t>
            </a:r>
          </a:p>
          <a:p>
            <a:pPr lvl="4"/>
            <a:r>
              <a:t>Fifth level</a:t>
            </a:r>
          </a:p>
        </p:txBody>
      </p:sp>
      <p:sp>
        <p:nvSpPr>
          <p:cNvPr id="4" name="Text Placeholder 3"/>
          <p:cNvSpPr>
            <a:spLocks noGrp="1"/>
          </p:cNvSpPr>
          <p:nvPr>
            <p:ph type="body" sz="half" idx="2"/>
          </p:nvPr>
        </p:nvSpPr>
        <p:spPr>
          <a:xfrm>
            <a:off x="472381" y="3657600"/>
            <a:ext cx="2211884" cy="6776156"/>
          </a:xfrm>
        </p:spPr>
        <p:txBody>
          <a:bodyPr/>
          <a:lstStyle>
            <a:lvl1pPr marL="0" indent="0">
              <a:buNone/>
              <a:defRPr lang="ja-JP" sz="1200"/>
            </a:lvl1pPr>
            <a:lvl2pPr marL="342900" indent="0">
              <a:buNone/>
              <a:defRPr lang="ja-JP" sz="1050"/>
            </a:lvl2pPr>
            <a:lvl3pPr marL="685800" indent="0">
              <a:buNone/>
              <a:defRPr lang="ja-JP" sz="900"/>
            </a:lvl3pPr>
            <a:lvl4pPr marL="1028700" indent="0">
              <a:buNone/>
              <a:defRPr lang="ja-JP" sz="750"/>
            </a:lvl4pPr>
            <a:lvl5pPr marL="1371600" indent="0">
              <a:buNone/>
              <a:defRPr lang="ja-JP" sz="750"/>
            </a:lvl5pPr>
            <a:lvl6pPr marL="1714500" indent="0">
              <a:buNone/>
              <a:defRPr lang="ja-JP" sz="750"/>
            </a:lvl6pPr>
            <a:lvl7pPr marL="2057400" indent="0">
              <a:buNone/>
              <a:defRPr lang="ja-JP" sz="750"/>
            </a:lvl7pPr>
            <a:lvl8pPr marL="2400300" indent="0">
              <a:buNone/>
              <a:defRPr lang="ja-JP" sz="750"/>
            </a:lvl8pPr>
            <a:lvl9pPr marL="2743200" indent="0">
              <a:buNone/>
              <a:defRPr lang="ja-JP" sz="750"/>
            </a:lvl9pPr>
          </a:lstStyle>
          <a:p>
            <a:pPr lvl="0"/>
            <a:r>
              <a:t>Click to edit Master text styles</a:t>
            </a:r>
          </a:p>
        </p:txBody>
      </p:sp>
      <p:sp>
        <p:nvSpPr>
          <p:cNvPr id="5" name="Date Placeholder 4"/>
          <p:cNvSpPr>
            <a:spLocks noGrp="1"/>
          </p:cNvSpPr>
          <p:nvPr>
            <p:ph type="dt" sz="half" idx="10"/>
          </p:nvPr>
        </p:nvSpPr>
        <p:spPr/>
        <p:txBody>
          <a:bodyPr/>
          <a:lstStyle/>
          <a:p>
            <a:fld id="{B2755BA1-E16E-427D-9220-6D4288935B47}" type="datetimeFigureOut">
              <a:rPr lang="ja-JP" altLang="en-US"/>
              <a:t>2023/10/20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2934071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lang="ja-JP" sz="2400"/>
            </a:lvl1pPr>
          </a:lstStyle>
          <a:p>
            <a:r>
              <a:t>Click to edit Master title style</a:t>
            </a:r>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lang="ja-JP" sz="2400"/>
            </a:lvl1pPr>
            <a:lvl2pPr marL="342900" indent="0">
              <a:buNone/>
              <a:defRPr lang="ja-JP" sz="2100"/>
            </a:lvl2pPr>
            <a:lvl3pPr marL="685800" indent="0">
              <a:buNone/>
              <a:defRPr lang="ja-JP" sz="1800"/>
            </a:lvl3pPr>
            <a:lvl4pPr marL="1028700" indent="0">
              <a:buNone/>
              <a:defRPr lang="ja-JP" sz="1500"/>
            </a:lvl4pPr>
            <a:lvl5pPr marL="1371600" indent="0">
              <a:buNone/>
              <a:defRPr lang="ja-JP" sz="1500"/>
            </a:lvl5pPr>
            <a:lvl6pPr marL="1714500" indent="0">
              <a:buNone/>
              <a:defRPr lang="ja-JP" sz="1500"/>
            </a:lvl6pPr>
            <a:lvl7pPr marL="2057400" indent="0">
              <a:buNone/>
              <a:defRPr lang="ja-JP" sz="1500"/>
            </a:lvl7pPr>
            <a:lvl8pPr marL="2400300" indent="0">
              <a:buNone/>
              <a:defRPr lang="ja-JP" sz="1500"/>
            </a:lvl8pPr>
            <a:lvl9pPr marL="2743200" indent="0">
              <a:buNone/>
              <a:defRPr lang="ja-JP" sz="1500"/>
            </a:lvl9pPr>
          </a:lstStyle>
          <a:p>
            <a:r>
              <a:t>Click icon to add picture</a:t>
            </a:r>
          </a:p>
        </p:txBody>
      </p:sp>
      <p:sp>
        <p:nvSpPr>
          <p:cNvPr id="4" name="Text Placeholder 3"/>
          <p:cNvSpPr>
            <a:spLocks noGrp="1"/>
          </p:cNvSpPr>
          <p:nvPr>
            <p:ph type="body" sz="half" idx="2"/>
          </p:nvPr>
        </p:nvSpPr>
        <p:spPr>
          <a:xfrm>
            <a:off x="472381" y="3657600"/>
            <a:ext cx="2211884" cy="6776156"/>
          </a:xfrm>
        </p:spPr>
        <p:txBody>
          <a:bodyPr/>
          <a:lstStyle>
            <a:lvl1pPr marL="0" indent="0">
              <a:buNone/>
              <a:defRPr lang="ja-JP" sz="1200"/>
            </a:lvl1pPr>
            <a:lvl2pPr marL="342900" indent="0">
              <a:buNone/>
              <a:defRPr lang="ja-JP" sz="1050"/>
            </a:lvl2pPr>
            <a:lvl3pPr marL="685800" indent="0">
              <a:buNone/>
              <a:defRPr lang="ja-JP" sz="900"/>
            </a:lvl3pPr>
            <a:lvl4pPr marL="1028700" indent="0">
              <a:buNone/>
              <a:defRPr lang="ja-JP" sz="750"/>
            </a:lvl4pPr>
            <a:lvl5pPr marL="1371600" indent="0">
              <a:buNone/>
              <a:defRPr lang="ja-JP" sz="750"/>
            </a:lvl5pPr>
            <a:lvl6pPr marL="1714500" indent="0">
              <a:buNone/>
              <a:defRPr lang="ja-JP" sz="750"/>
            </a:lvl6pPr>
            <a:lvl7pPr marL="2057400" indent="0">
              <a:buNone/>
              <a:defRPr lang="ja-JP" sz="750"/>
            </a:lvl7pPr>
            <a:lvl8pPr marL="2400300" indent="0">
              <a:buNone/>
              <a:defRPr lang="ja-JP" sz="750"/>
            </a:lvl8pPr>
            <a:lvl9pPr marL="2743200" indent="0">
              <a:buNone/>
              <a:defRPr lang="ja-JP" sz="750"/>
            </a:lvl9pPr>
          </a:lstStyle>
          <a:p>
            <a:pPr lvl="0"/>
            <a:r>
              <a:t>Click to edit Master text styles</a:t>
            </a:r>
          </a:p>
        </p:txBody>
      </p:sp>
      <p:sp>
        <p:nvSpPr>
          <p:cNvPr id="5" name="Date Placeholder 4"/>
          <p:cNvSpPr>
            <a:spLocks noGrp="1"/>
          </p:cNvSpPr>
          <p:nvPr>
            <p:ph type="dt" sz="half" idx="10"/>
          </p:nvPr>
        </p:nvSpPr>
        <p:spPr/>
        <p:txBody>
          <a:bodyPr/>
          <a:lstStyle/>
          <a:p>
            <a:fld id="{B2755BA1-E16E-427D-9220-6D4288935B47}" type="datetimeFigureOut">
              <a:rPr lang="ja-JP" altLang="en-US"/>
              <a:t>2023/10/20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587DCB8-E75D-4BAA-B9F3-EF05B5A04FE8}" type="slidenum">
              <a:rPr/>
              <a:t>‹#›</a:t>
            </a:fld>
            <a:endParaRPr/>
          </a:p>
        </p:txBody>
      </p:sp>
    </p:spTree>
    <p:extLst>
      <p:ext uri="{BB962C8B-B14F-4D97-AF65-F5344CB8AC3E}">
        <p14:creationId xmlns:p14="http://schemas.microsoft.com/office/powerpoint/2010/main" val="1865064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t>Click to edit Master title style</a:t>
            </a:r>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t>Click to edit Master text styles</a:t>
            </a:r>
          </a:p>
          <a:p>
            <a:pPr lvl="1"/>
            <a:r>
              <a:t>Second level</a:t>
            </a:r>
          </a:p>
          <a:p>
            <a:pPr lvl="2"/>
            <a:r>
              <a:t>Third level</a:t>
            </a:r>
          </a:p>
          <a:p>
            <a:pPr lvl="3"/>
            <a:r>
              <a:t>Fourth level</a:t>
            </a:r>
          </a:p>
          <a:p>
            <a:pPr lvl="4"/>
            <a:r>
              <a:t>Fifth level</a:t>
            </a:r>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lang="ja-JP" sz="900">
                <a:solidFill>
                  <a:schemeClr val="tx1">
                    <a:tint val="75000"/>
                  </a:schemeClr>
                </a:solidFill>
              </a:defRPr>
            </a:lvl1pPr>
          </a:lstStyle>
          <a:p>
            <a:fld id="{B2755BA1-E16E-427D-9220-6D4288935B47}" type="datetimeFigureOut">
              <a:rPr lang="ja-JP" altLang="en-US"/>
              <a:t>2023/10/20</a:t>
            </a:fld>
            <a:endParaRPr/>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lang="ja-JP" sz="9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lang="ja-JP" sz="900">
                <a:solidFill>
                  <a:schemeClr val="tx1">
                    <a:tint val="75000"/>
                  </a:schemeClr>
                </a:solidFill>
              </a:defRPr>
            </a:lvl1pPr>
          </a:lstStyle>
          <a:p>
            <a:fld id="{D587DCB8-E75D-4BAA-B9F3-EF05B5A04FE8}" type="slidenum">
              <a:rPr/>
              <a:t>‹#›</a:t>
            </a:fld>
            <a:endParaRPr/>
          </a:p>
        </p:txBody>
      </p:sp>
      <p:pic>
        <p:nvPicPr>
          <p:cNvPr id="7" name="Graphic 6">
            <a:extLst>
              <a:ext uri="{FF2B5EF4-FFF2-40B4-BE49-F238E27FC236}">
                <a16:creationId xmlns:a16="http://schemas.microsoft.com/office/drawing/2014/main" id="{C28458C1-E131-F62C-7D05-D61F7EF9C283}"/>
              </a:ext>
            </a:extLst>
          </p:cNvPr>
          <p:cNvPicPr>
            <a:picLocks noChangeAspect="1"/>
          </p:cNvPicPr>
          <p:nvPr userDrawn="1"/>
        </p:nvPicPr>
        <p:blipFill>
          <a:blip r:embed="rId13">
            <a:extLst>
              <a:ext uri="{96DAC541-7B7A-43D3-8B79-37D633B846F1}">
                <asvg:svgBlip xmlns:asvg="http://schemas.microsoft.com/office/drawing/2016/SVG/main" r:embed="rId14"/>
              </a:ext>
            </a:extLst>
          </a:blip>
          <a:srcRect/>
          <a:stretch/>
        </p:blipFill>
        <p:spPr>
          <a:xfrm rot="5400000">
            <a:off x="4302125" y="5293519"/>
            <a:ext cx="6858000" cy="1371600"/>
          </a:xfrm>
          <a:prstGeom prst="rect">
            <a:avLst/>
          </a:prstGeom>
        </p:spPr>
      </p:pic>
    </p:spTree>
    <p:extLst>
      <p:ext uri="{BB962C8B-B14F-4D97-AF65-F5344CB8AC3E}">
        <p14:creationId xmlns:p14="http://schemas.microsoft.com/office/powerpoint/2010/main" val="575333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lang="ja-JP" sz="3300" kern="1200">
          <a:solidFill>
            <a:schemeClr val="tx1"/>
          </a:solidFill>
          <a:latin typeface="+mj-lt"/>
          <a:ea typeface="Meiryo"/>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ja-JP" sz="2100" kern="1200">
          <a:solidFill>
            <a:schemeClr val="tx1"/>
          </a:solidFill>
          <a:latin typeface="+mn-lt"/>
          <a:ea typeface="Meiryo"/>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ja-JP" sz="1800" kern="1200">
          <a:solidFill>
            <a:schemeClr val="tx1"/>
          </a:solidFill>
          <a:latin typeface="+mn-lt"/>
          <a:ea typeface="Meiryo"/>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ja-JP" sz="1500" kern="1200">
          <a:solidFill>
            <a:schemeClr val="tx1"/>
          </a:solidFill>
          <a:latin typeface="+mn-lt"/>
          <a:ea typeface="Meiryo"/>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ja-JP" sz="1350" kern="1200">
          <a:solidFill>
            <a:schemeClr val="tx1"/>
          </a:solidFill>
          <a:latin typeface="+mn-lt"/>
          <a:ea typeface="Meiryo"/>
          <a:cs typeface="+mn-cs"/>
        </a:defRPr>
      </a:lvl9pPr>
    </p:bodyStyle>
    <p:otherStyle>
      <a:defPPr>
        <a:defRPr lang="ja-JP"/>
      </a:defPPr>
      <a:lvl1pPr marL="0" algn="l" defTabSz="685800" rtl="0" eaLnBrk="1" latinLnBrk="0" hangingPunct="1">
        <a:defRPr lang="ja-JP" sz="1350" kern="1200">
          <a:solidFill>
            <a:schemeClr val="tx1"/>
          </a:solidFill>
          <a:latin typeface="+mn-lt"/>
          <a:ea typeface="Meiryo"/>
          <a:cs typeface="+mn-cs"/>
        </a:defRPr>
      </a:lvl1pPr>
      <a:lvl2pPr marL="342900" algn="l" defTabSz="685800" rtl="0" eaLnBrk="1" latinLnBrk="0" hangingPunct="1">
        <a:defRPr lang="ja-JP" sz="1350" kern="1200">
          <a:solidFill>
            <a:schemeClr val="tx1"/>
          </a:solidFill>
          <a:latin typeface="+mn-lt"/>
          <a:ea typeface="Meiryo"/>
          <a:cs typeface="+mn-cs"/>
        </a:defRPr>
      </a:lvl2pPr>
      <a:lvl3pPr marL="685800" algn="l" defTabSz="685800" rtl="0" eaLnBrk="1" latinLnBrk="0" hangingPunct="1">
        <a:defRPr lang="ja-JP" sz="1350" kern="1200">
          <a:solidFill>
            <a:schemeClr val="tx1"/>
          </a:solidFill>
          <a:latin typeface="+mn-lt"/>
          <a:ea typeface="Meiryo"/>
          <a:cs typeface="+mn-cs"/>
        </a:defRPr>
      </a:lvl3pPr>
      <a:lvl4pPr marL="1028700" algn="l" defTabSz="685800" rtl="0" eaLnBrk="1" latinLnBrk="0" hangingPunct="1">
        <a:defRPr lang="ja-JP" sz="1350" kern="1200">
          <a:solidFill>
            <a:schemeClr val="tx1"/>
          </a:solidFill>
          <a:latin typeface="+mn-lt"/>
          <a:ea typeface="Meiryo"/>
          <a:cs typeface="+mn-cs"/>
        </a:defRPr>
      </a:lvl4pPr>
      <a:lvl5pPr marL="1371600" algn="l" defTabSz="685800" rtl="0" eaLnBrk="1" latinLnBrk="0" hangingPunct="1">
        <a:defRPr lang="ja-JP" sz="1350" kern="1200">
          <a:solidFill>
            <a:schemeClr val="tx1"/>
          </a:solidFill>
          <a:latin typeface="+mn-lt"/>
          <a:ea typeface="Meiryo"/>
          <a:cs typeface="+mn-cs"/>
        </a:defRPr>
      </a:lvl5pPr>
      <a:lvl6pPr marL="1714500" algn="l" defTabSz="685800" rtl="0" eaLnBrk="1" latinLnBrk="0" hangingPunct="1">
        <a:defRPr lang="ja-JP" sz="1350" kern="1200">
          <a:solidFill>
            <a:schemeClr val="tx1"/>
          </a:solidFill>
          <a:latin typeface="+mn-lt"/>
          <a:ea typeface="Meiryo"/>
          <a:cs typeface="+mn-cs"/>
        </a:defRPr>
      </a:lvl6pPr>
      <a:lvl7pPr marL="2057400" algn="l" defTabSz="685800" rtl="0" eaLnBrk="1" latinLnBrk="0" hangingPunct="1">
        <a:defRPr lang="ja-JP" sz="1350" kern="1200">
          <a:solidFill>
            <a:schemeClr val="tx1"/>
          </a:solidFill>
          <a:latin typeface="+mn-lt"/>
          <a:ea typeface="Meiryo"/>
          <a:cs typeface="+mn-cs"/>
        </a:defRPr>
      </a:lvl7pPr>
      <a:lvl8pPr marL="2400300" algn="l" defTabSz="685800" rtl="0" eaLnBrk="1" latinLnBrk="0" hangingPunct="1">
        <a:defRPr lang="ja-JP" sz="1350" kern="1200">
          <a:solidFill>
            <a:schemeClr val="tx1"/>
          </a:solidFill>
          <a:latin typeface="+mn-lt"/>
          <a:ea typeface="Meiryo"/>
          <a:cs typeface="+mn-cs"/>
        </a:defRPr>
      </a:lvl8pPr>
      <a:lvl9pPr marL="2743200" algn="l" defTabSz="685800" rtl="0" eaLnBrk="1" latinLnBrk="0" hangingPunct="1">
        <a:defRPr lang="ja-JP" sz="1350" kern="1200">
          <a:solidFill>
            <a:schemeClr val="tx1"/>
          </a:solidFill>
          <a:latin typeface="+mn-lt"/>
          <a:ea typeface="Meiryo"/>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ka.ms/responsibleAI-EraofAI"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inclusive.microsoft.design/" TargetMode="External"/><Relationship Id="rId3" Type="http://schemas.openxmlformats.org/officeDocument/2006/relationships/hyperlink" Target="https://aka.ms/RAIImpactAssessmentGuidePDF" TargetMode="External"/><Relationship Id="rId7" Type="http://schemas.openxmlformats.org/officeDocument/2006/relationships/hyperlink" Target="https://www.microsoft.com/en-us/haxtoolkit/ai-guideline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microsoft.com/security/blog/2021/05/03/ai-security-risk-assessment-using-counterfit/" TargetMode="External"/><Relationship Id="rId11" Type="http://schemas.openxmlformats.org/officeDocument/2006/relationships/hyperlink" Target="https://azure.microsoft.com/en-us/solutions/confidential-compute/" TargetMode="External"/><Relationship Id="rId5" Type="http://schemas.openxmlformats.org/officeDocument/2006/relationships/hyperlink" Target="https://erroranalysis.ai/" TargetMode="External"/><Relationship Id="rId10" Type="http://schemas.openxmlformats.org/officeDocument/2006/relationships/hyperlink" Target="https://www.microsoft.com/en-us/research/project/datasheets-for-datasets/" TargetMode="External"/><Relationship Id="rId4" Type="http://schemas.openxmlformats.org/officeDocument/2006/relationships/hyperlink" Target="https://query.prod.cms.rt.microsoft.com/cms/api/am/binary/RE5cmFk" TargetMode="External"/><Relationship Id="rId9" Type="http://schemas.openxmlformats.org/officeDocument/2006/relationships/hyperlink" Target="https://azure.microsoft.com/en-us/resources/microsoft-smartnoisedifferential-privacy-machine-learning-case-stud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5CDABDB9-8207-79F3-5047-85B96EA0C834}"/>
              </a:ext>
            </a:extLst>
          </p:cNvPr>
          <p:cNvGrpSpPr/>
          <p:nvPr/>
        </p:nvGrpSpPr>
        <p:grpSpPr>
          <a:xfrm>
            <a:off x="569177" y="3241623"/>
            <a:ext cx="5671966" cy="7223537"/>
            <a:chOff x="569177" y="3775538"/>
            <a:chExt cx="5671966" cy="4409153"/>
          </a:xfrm>
          <a:solidFill>
            <a:schemeClr val="tx1"/>
          </a:solidFill>
        </p:grpSpPr>
        <p:sp>
          <p:nvSpPr>
            <p:cNvPr id="26" name="Rectangle: Rounded Corners 25">
              <a:extLst>
                <a:ext uri="{FF2B5EF4-FFF2-40B4-BE49-F238E27FC236}">
                  <a16:creationId xmlns:a16="http://schemas.microsoft.com/office/drawing/2014/main" id="{68994B2D-2A95-E8BA-1502-FB9CB504AAB9}"/>
                </a:ext>
              </a:extLst>
            </p:cNvPr>
            <p:cNvSpPr/>
            <p:nvPr/>
          </p:nvSpPr>
          <p:spPr>
            <a:xfrm>
              <a:off x="569177" y="3778327"/>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sp>
          <p:nvSpPr>
            <p:cNvPr id="27" name="Rectangle: Rounded Corners 26">
              <a:extLst>
                <a:ext uri="{FF2B5EF4-FFF2-40B4-BE49-F238E27FC236}">
                  <a16:creationId xmlns:a16="http://schemas.microsoft.com/office/drawing/2014/main" id="{BFEB71C6-5BBD-08A0-E6C3-0B471EADF2C0}"/>
                </a:ext>
              </a:extLst>
            </p:cNvPr>
            <p:cNvSpPr/>
            <p:nvPr/>
          </p:nvSpPr>
          <p:spPr>
            <a:xfrm>
              <a:off x="3446807" y="3775538"/>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sp>
          <p:nvSpPr>
            <p:cNvPr id="28" name="Rectangle: Rounded Corners 27">
              <a:extLst>
                <a:ext uri="{FF2B5EF4-FFF2-40B4-BE49-F238E27FC236}">
                  <a16:creationId xmlns:a16="http://schemas.microsoft.com/office/drawing/2014/main" id="{490688DC-4786-D2CF-B5F8-23273B6480A2}"/>
                </a:ext>
              </a:extLst>
            </p:cNvPr>
            <p:cNvSpPr/>
            <p:nvPr/>
          </p:nvSpPr>
          <p:spPr>
            <a:xfrm>
              <a:off x="578329" y="5274453"/>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sp>
          <p:nvSpPr>
            <p:cNvPr id="29" name="Rectangle: Rounded Corners 28">
              <a:extLst>
                <a:ext uri="{FF2B5EF4-FFF2-40B4-BE49-F238E27FC236}">
                  <a16:creationId xmlns:a16="http://schemas.microsoft.com/office/drawing/2014/main" id="{3AC77081-8589-BCBC-1BC1-97CFBFB12812}"/>
                </a:ext>
              </a:extLst>
            </p:cNvPr>
            <p:cNvSpPr/>
            <p:nvPr/>
          </p:nvSpPr>
          <p:spPr>
            <a:xfrm>
              <a:off x="3455959" y="5271664"/>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sp>
          <p:nvSpPr>
            <p:cNvPr id="45" name="Rectangle: Rounded Corners 44">
              <a:extLst>
                <a:ext uri="{FF2B5EF4-FFF2-40B4-BE49-F238E27FC236}">
                  <a16:creationId xmlns:a16="http://schemas.microsoft.com/office/drawing/2014/main" id="{2163DB2D-3D48-45FD-5CB8-5EBCDBC1999E}"/>
                </a:ext>
              </a:extLst>
            </p:cNvPr>
            <p:cNvSpPr/>
            <p:nvPr/>
          </p:nvSpPr>
          <p:spPr>
            <a:xfrm>
              <a:off x="578329" y="6778111"/>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sp>
          <p:nvSpPr>
            <p:cNvPr id="46" name="Rectangle: Rounded Corners 45">
              <a:extLst>
                <a:ext uri="{FF2B5EF4-FFF2-40B4-BE49-F238E27FC236}">
                  <a16:creationId xmlns:a16="http://schemas.microsoft.com/office/drawing/2014/main" id="{1210A274-3DF1-3EA2-EC2E-6CE01BDF074C}"/>
                </a:ext>
              </a:extLst>
            </p:cNvPr>
            <p:cNvSpPr/>
            <p:nvPr/>
          </p:nvSpPr>
          <p:spPr>
            <a:xfrm>
              <a:off x="3455959" y="6775322"/>
              <a:ext cx="2785184" cy="1406580"/>
            </a:xfrm>
            <a:prstGeom prst="round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a:solidFill>
                  <a:schemeClr val="bg1"/>
                </a:solidFill>
              </a:endParaRPr>
            </a:p>
          </p:txBody>
        </p:sp>
      </p:grpSp>
      <p:sp>
        <p:nvSpPr>
          <p:cNvPr id="7" name="Text Placeholder 4">
            <a:extLst>
              <a:ext uri="{FF2B5EF4-FFF2-40B4-BE49-F238E27FC236}">
                <a16:creationId xmlns:a16="http://schemas.microsoft.com/office/drawing/2014/main" id="{D344A939-913F-CC5D-D48E-15051F7EF32D}"/>
              </a:ext>
            </a:extLst>
          </p:cNvPr>
          <p:cNvSpPr txBox="1">
            <a:spLocks/>
          </p:cNvSpPr>
          <p:nvPr/>
        </p:nvSpPr>
        <p:spPr>
          <a:xfrm>
            <a:off x="569177" y="11205786"/>
            <a:ext cx="5517244" cy="316073"/>
          </a:xfrm>
          <a:prstGeom prst="rect">
            <a:avLst/>
          </a:prstGeom>
        </p:spPr>
        <p:txBody>
          <a:bodyPr vert="horz" lIns="18288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spcAft>
                <a:spcPts val="600"/>
              </a:spcAft>
              <a:defRPr lang="ja-JP"/>
            </a:pPr>
            <a:r>
              <a:rPr sz="1200" b="1">
                <a:gradFill>
                  <a:gsLst>
                    <a:gs pos="25000">
                      <a:srgbClr val="8DC8E8"/>
                    </a:gs>
                    <a:gs pos="100000">
                      <a:srgbClr val="D59ED7"/>
                    </a:gs>
                  </a:gsLst>
                  <a:lin ang="2700000" scaled="0"/>
                </a:gradFill>
                <a:latin typeface="+mj-lt"/>
                <a:cs typeface="Segoe UI Semibold"/>
              </a:rPr>
              <a:t>今すぐ、独自のAI戦略の開発支援を受ける</a:t>
            </a:r>
          </a:p>
        </p:txBody>
      </p:sp>
      <p:sp>
        <p:nvSpPr>
          <p:cNvPr id="8" name="TextBox 7">
            <a:extLst>
              <a:ext uri="{FF2B5EF4-FFF2-40B4-BE49-F238E27FC236}">
                <a16:creationId xmlns:a16="http://schemas.microsoft.com/office/drawing/2014/main" id="{DA857B70-5BAB-F2A1-0DC7-3165C2F9D79A}"/>
              </a:ext>
            </a:extLst>
          </p:cNvPr>
          <p:cNvSpPr txBox="1"/>
          <p:nvPr/>
        </p:nvSpPr>
        <p:spPr>
          <a:xfrm>
            <a:off x="491890" y="353677"/>
            <a:ext cx="1740373" cy="753345"/>
          </a:xfrm>
          <a:prstGeom prst="rect">
            <a:avLst/>
          </a:prstGeom>
          <a:noFill/>
        </p:spPr>
        <p:txBody>
          <a:bodyPr wrap="square" lIns="91440" tIns="45720" rIns="91440" bIns="45720" rtlCol="0" anchor="ctr">
            <a:noAutofit/>
          </a:bodyPr>
          <a:lstStyle/>
          <a:p>
            <a:pPr marL="0" lvl="0"/>
            <a:r>
              <a:rPr sz="1000">
                <a:solidFill>
                  <a:schemeClr val="bg1"/>
                </a:solidFill>
                <a:ea typeface="Meiryo" panose="020F0502020204030204" pitchFamily="34" charset="0"/>
                <a:cs typeface="Calibri"/>
              </a:rPr>
              <a:t>*[$profile.logo;type:dark;align:right]*</a:t>
            </a:r>
            <a:endParaRPr sz="1000">
              <a:solidFill>
                <a:schemeClr val="bg1"/>
              </a:solidFill>
              <a:ea typeface="Meiryo"/>
              <a:cs typeface="+mn-cs"/>
            </a:endParaRPr>
          </a:p>
        </p:txBody>
      </p:sp>
      <p:sp>
        <p:nvSpPr>
          <p:cNvPr id="9" name="TextBox 8">
            <a:extLst>
              <a:ext uri="{FF2B5EF4-FFF2-40B4-BE49-F238E27FC236}">
                <a16:creationId xmlns:a16="http://schemas.microsoft.com/office/drawing/2014/main" id="{231C6222-F44D-9DEA-EA01-5746327C33B0}"/>
              </a:ext>
            </a:extLst>
          </p:cNvPr>
          <p:cNvSpPr txBox="1">
            <a:spLocks/>
          </p:cNvSpPr>
          <p:nvPr/>
        </p:nvSpPr>
        <p:spPr>
          <a:xfrm>
            <a:off x="491890" y="11524932"/>
            <a:ext cx="5740101" cy="300389"/>
          </a:xfrm>
          <a:prstGeom prst="rect">
            <a:avLst/>
          </a:prstGeom>
          <a:noFill/>
        </p:spPr>
        <p:txBody>
          <a:bodyPr wrap="square" lIns="91440" tIns="45720" rIns="91440" bIns="45720" rtlCol="0" anchor="t">
            <a:noAutofit/>
          </a:bodyPr>
          <a:lstStyle/>
          <a:p>
            <a:r>
              <a:rPr sz="1000" b="0" i="0" u="none" strike="noStrike" baseline="0">
                <a:solidFill>
                  <a:schemeClr val="bg1"/>
                </a:solidFill>
              </a:rPr>
              <a:t>*[$profile.name]* | *[$profile.organization]* | *[$profile.office_email]* | *[$profile.website_url]* </a:t>
            </a:r>
            <a:endParaRPr sz="600">
              <a:solidFill>
                <a:schemeClr val="bg1"/>
              </a:solidFill>
            </a:endParaRPr>
          </a:p>
        </p:txBody>
      </p:sp>
      <p:sp>
        <p:nvSpPr>
          <p:cNvPr id="10" name="Title 3">
            <a:extLst>
              <a:ext uri="{FF2B5EF4-FFF2-40B4-BE49-F238E27FC236}">
                <a16:creationId xmlns:a16="http://schemas.microsoft.com/office/drawing/2014/main" id="{F888503C-4203-67B0-2A92-9C4B7CFB9BCE}"/>
              </a:ext>
            </a:extLst>
          </p:cNvPr>
          <p:cNvSpPr txBox="1">
            <a:spLocks/>
          </p:cNvSpPr>
          <p:nvPr/>
        </p:nvSpPr>
        <p:spPr>
          <a:xfrm>
            <a:off x="584199" y="1448231"/>
            <a:ext cx="5656943" cy="553998"/>
          </a:xfrm>
          <a:prstGeom prst="rect">
            <a:avLst/>
          </a:prstGeom>
        </p:spPr>
        <p:txBody>
          <a:bodyPr vert="horz" lIns="0" tIns="0" rIns="0" bIns="0" rtlCol="0" anchor="b">
            <a:noAutofit/>
          </a:bodyPr>
          <a:lstStyle>
            <a:lvl1pPr algn="ctr" defTabSz="685800" rtl="0" eaLnBrk="1" latinLnBrk="0" hangingPunct="1">
              <a:lnSpc>
                <a:spcPct val="90000"/>
              </a:lnSpc>
              <a:spcBef>
                <a:spcPct val="0"/>
              </a:spcBef>
              <a:buNone/>
              <a:defRPr lang="ja-JP" sz="4500" kern="1200">
                <a:solidFill>
                  <a:schemeClr val="tx1"/>
                </a:solidFill>
                <a:latin typeface="+mj-lt"/>
                <a:ea typeface="Meiryo"/>
                <a:cs typeface="+mj-cs"/>
              </a:defRPr>
            </a:lvl1pPr>
          </a:lstStyle>
          <a:p>
            <a:pPr algn="l"/>
            <a:r>
              <a:rPr sz="2900" b="1">
                <a:gradFill>
                  <a:gsLst>
                    <a:gs pos="25000">
                      <a:srgbClr val="8DC8E8">
                        <a:lumMod val="100000"/>
                      </a:srgbClr>
                    </a:gs>
                    <a:gs pos="100000">
                      <a:srgbClr val="CD98CF">
                        <a:lumMod val="100000"/>
                      </a:srgbClr>
                    </a:gs>
                  </a:gsLst>
                  <a:lin ang="2700000" scaled="0"/>
                </a:gradFill>
              </a:rPr>
              <a:t>責任あるAIソリューションの設計</a:t>
            </a:r>
          </a:p>
        </p:txBody>
      </p:sp>
      <p:sp>
        <p:nvSpPr>
          <p:cNvPr id="11" name="Text Placeholder 4">
            <a:extLst>
              <a:ext uri="{FF2B5EF4-FFF2-40B4-BE49-F238E27FC236}">
                <a16:creationId xmlns:a16="http://schemas.microsoft.com/office/drawing/2014/main" id="{7A831B57-29AC-2BD1-ADB5-589D4EA85113}"/>
              </a:ext>
            </a:extLst>
          </p:cNvPr>
          <p:cNvSpPr txBox="1">
            <a:spLocks/>
          </p:cNvSpPr>
          <p:nvPr/>
        </p:nvSpPr>
        <p:spPr>
          <a:xfrm>
            <a:off x="584200" y="2060345"/>
            <a:ext cx="5513321" cy="646628"/>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200">
                <a:solidFill>
                  <a:schemeClr val="bg1"/>
                </a:solidFill>
                <a:cs typeface="Segoe UI Semibold"/>
              </a:rPr>
              <a:t>Microsoftは、自社の責任あるAIが全社的な運営に役立つという6つの主要原則</a:t>
            </a:r>
            <a:r>
              <a:rPr sz="1200">
                <a:solidFill>
                  <a:schemeClr val="bg1"/>
                </a:solidFill>
                <a:latin typeface="Segoe UI"/>
                <a:cs typeface="Segoe UI Semibold"/>
              </a:rPr>
              <a:t>を通じて、設計による責任あるAIを作ることに専念しています。組織のAI戦略の一環として、これらの原則をどのように適用できるかを確認してください。</a:t>
            </a:r>
            <a:endParaRPr>
              <a:solidFill>
                <a:schemeClr val="bg1"/>
              </a:solidFill>
              <a:cs typeface="Segoe UI"/>
            </a:endParaRPr>
          </a:p>
        </p:txBody>
      </p:sp>
      <p:sp>
        <p:nvSpPr>
          <p:cNvPr id="12" name="Text Placeholder 4">
            <a:extLst>
              <a:ext uri="{FF2B5EF4-FFF2-40B4-BE49-F238E27FC236}">
                <a16:creationId xmlns:a16="http://schemas.microsoft.com/office/drawing/2014/main" id="{BE3D9F55-7DD0-956A-FAAE-2CECCAB0E9E2}"/>
              </a:ext>
            </a:extLst>
          </p:cNvPr>
          <p:cNvSpPr txBox="1">
            <a:spLocks/>
          </p:cNvSpPr>
          <p:nvPr/>
        </p:nvSpPr>
        <p:spPr>
          <a:xfrm>
            <a:off x="578756" y="2867695"/>
            <a:ext cx="5517244"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25000">
                      <a:srgbClr val="8DC8E8">
                        <a:lumMod val="100000"/>
                      </a:srgbClr>
                    </a:gs>
                    <a:gs pos="100000">
                      <a:srgbClr val="CD98CF">
                        <a:lumMod val="100000"/>
                      </a:srgbClr>
                    </a:gs>
                  </a:gsLst>
                  <a:lin ang="2700000" scaled="0"/>
                </a:gradFill>
                <a:latin typeface="+mj-lt"/>
                <a:cs typeface="Segoe UI Semibold"/>
              </a:rPr>
              <a:t>信頼性の高いAIシステムは、次のように設計する必要があります。</a:t>
            </a:r>
          </a:p>
        </p:txBody>
      </p:sp>
      <p:sp>
        <p:nvSpPr>
          <p:cNvPr id="25" name="Text Placeholder 4">
            <a:extLst>
              <a:ext uri="{FF2B5EF4-FFF2-40B4-BE49-F238E27FC236}">
                <a16:creationId xmlns:a16="http://schemas.microsoft.com/office/drawing/2014/main" id="{CCDD2C2D-F93E-6FA1-D5D9-E3FF685BC8C9}"/>
              </a:ext>
            </a:extLst>
          </p:cNvPr>
          <p:cNvSpPr txBox="1">
            <a:spLocks/>
          </p:cNvSpPr>
          <p:nvPr/>
        </p:nvSpPr>
        <p:spPr>
          <a:xfrm>
            <a:off x="761929" y="4697965"/>
            <a:ext cx="2399680"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AIシステムは人々を公平に扱うべきであり、公正性の問題を緩和するために重要なチェックとバランスが整うようにすべきです。</a:t>
            </a:r>
          </a:p>
        </p:txBody>
      </p:sp>
      <p:sp>
        <p:nvSpPr>
          <p:cNvPr id="58" name="Text Placeholder 4">
            <a:extLst>
              <a:ext uri="{FF2B5EF4-FFF2-40B4-BE49-F238E27FC236}">
                <a16:creationId xmlns:a16="http://schemas.microsoft.com/office/drawing/2014/main" id="{77B1C75C-4CA2-CC58-395F-7D314B28166B}"/>
              </a:ext>
            </a:extLst>
          </p:cNvPr>
          <p:cNvSpPr txBox="1">
            <a:spLocks/>
          </p:cNvSpPr>
          <p:nvPr/>
        </p:nvSpPr>
        <p:spPr>
          <a:xfrm>
            <a:off x="3648711" y="4697965"/>
            <a:ext cx="2399680"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AIシステムは確実かつ安全に動作する必要があります。厳密な監視、追跡、および検証により、これが可能になります。</a:t>
            </a:r>
          </a:p>
        </p:txBody>
      </p:sp>
      <p:sp>
        <p:nvSpPr>
          <p:cNvPr id="59" name="Text Placeholder 4">
            <a:extLst>
              <a:ext uri="{FF2B5EF4-FFF2-40B4-BE49-F238E27FC236}">
                <a16:creationId xmlns:a16="http://schemas.microsoft.com/office/drawing/2014/main" id="{3A3BBAA2-6C85-9E69-F33D-606166BB3C19}"/>
              </a:ext>
            </a:extLst>
          </p:cNvPr>
          <p:cNvSpPr txBox="1">
            <a:spLocks/>
          </p:cNvSpPr>
          <p:nvPr/>
        </p:nvSpPr>
        <p:spPr>
          <a:xfrm>
            <a:off x="758052" y="7207503"/>
            <a:ext cx="2399680"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AIシステムは安全であり、プライバシーを尊重すべきです。Azureでは、データを保護するための一連の対策が実施されています。</a:t>
            </a:r>
          </a:p>
        </p:txBody>
      </p:sp>
      <p:sp>
        <p:nvSpPr>
          <p:cNvPr id="60" name="Text Placeholder 4">
            <a:extLst>
              <a:ext uri="{FF2B5EF4-FFF2-40B4-BE49-F238E27FC236}">
                <a16:creationId xmlns:a16="http://schemas.microsoft.com/office/drawing/2014/main" id="{8969B62E-CA94-AF2C-19B8-3347F4693B40}"/>
              </a:ext>
            </a:extLst>
          </p:cNvPr>
          <p:cNvSpPr txBox="1">
            <a:spLocks/>
          </p:cNvSpPr>
          <p:nvPr/>
        </p:nvSpPr>
        <p:spPr>
          <a:xfrm>
            <a:off x="3696319" y="7207503"/>
            <a:ext cx="2481137"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AIシステムはすべての人に力を与え、関与させるべきです。モデル開発は潜在的な障壁に対処する必要があります。</a:t>
            </a:r>
          </a:p>
        </p:txBody>
      </p:sp>
      <p:sp>
        <p:nvSpPr>
          <p:cNvPr id="61" name="Text Placeholder 4">
            <a:extLst>
              <a:ext uri="{FF2B5EF4-FFF2-40B4-BE49-F238E27FC236}">
                <a16:creationId xmlns:a16="http://schemas.microsoft.com/office/drawing/2014/main" id="{7BE6402C-0C09-A67D-2995-1A91849B653B}"/>
              </a:ext>
            </a:extLst>
          </p:cNvPr>
          <p:cNvSpPr txBox="1">
            <a:spLocks/>
          </p:cNvSpPr>
          <p:nvPr/>
        </p:nvSpPr>
        <p:spPr>
          <a:xfrm>
            <a:off x="809537" y="9677694"/>
            <a:ext cx="2490289"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AIシステムは理解可能であるべきです。そのためには、システムの限界と特性についてのコミュニケーションが必要です。</a:t>
            </a:r>
          </a:p>
        </p:txBody>
      </p:sp>
      <p:sp>
        <p:nvSpPr>
          <p:cNvPr id="62" name="Text Placeholder 4">
            <a:extLst>
              <a:ext uri="{FF2B5EF4-FFF2-40B4-BE49-F238E27FC236}">
                <a16:creationId xmlns:a16="http://schemas.microsoft.com/office/drawing/2014/main" id="{C2AF346F-2501-2D1B-C441-2157D026169A}"/>
              </a:ext>
            </a:extLst>
          </p:cNvPr>
          <p:cNvSpPr txBox="1">
            <a:spLocks/>
          </p:cNvSpPr>
          <p:nvPr/>
        </p:nvSpPr>
        <p:spPr>
          <a:xfrm>
            <a:off x="3696320" y="9677694"/>
            <a:ext cx="2399680" cy="585766"/>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100">
                <a:solidFill>
                  <a:schemeClr val="bg1"/>
                </a:solidFill>
                <a:cs typeface="Segoe UI Semibold"/>
              </a:rPr>
              <a:t>設計と導入に関与する人々は、AIシステムの行動と決定に責任があります。</a:t>
            </a:r>
          </a:p>
        </p:txBody>
      </p:sp>
      <p:sp>
        <p:nvSpPr>
          <p:cNvPr id="83" name="Text Placeholder 4">
            <a:extLst>
              <a:ext uri="{FF2B5EF4-FFF2-40B4-BE49-F238E27FC236}">
                <a16:creationId xmlns:a16="http://schemas.microsoft.com/office/drawing/2014/main" id="{9380F76B-22F1-B9E7-8410-8E0DCD846C44}"/>
              </a:ext>
            </a:extLst>
          </p:cNvPr>
          <p:cNvSpPr txBox="1">
            <a:spLocks/>
          </p:cNvSpPr>
          <p:nvPr/>
        </p:nvSpPr>
        <p:spPr>
          <a:xfrm>
            <a:off x="772918" y="4399872"/>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公平</a:t>
            </a:r>
          </a:p>
        </p:txBody>
      </p:sp>
      <p:sp>
        <p:nvSpPr>
          <p:cNvPr id="84" name="Text Placeholder 4">
            <a:extLst>
              <a:ext uri="{FF2B5EF4-FFF2-40B4-BE49-F238E27FC236}">
                <a16:creationId xmlns:a16="http://schemas.microsoft.com/office/drawing/2014/main" id="{46658E20-405F-D0B1-5FC1-D2F0004EF17C}"/>
              </a:ext>
            </a:extLst>
          </p:cNvPr>
          <p:cNvSpPr txBox="1">
            <a:spLocks/>
          </p:cNvSpPr>
          <p:nvPr/>
        </p:nvSpPr>
        <p:spPr>
          <a:xfrm>
            <a:off x="3645053" y="4381640"/>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信頼性と安全性</a:t>
            </a:r>
          </a:p>
        </p:txBody>
      </p:sp>
      <p:sp>
        <p:nvSpPr>
          <p:cNvPr id="87" name="Text Placeholder 4">
            <a:extLst>
              <a:ext uri="{FF2B5EF4-FFF2-40B4-BE49-F238E27FC236}">
                <a16:creationId xmlns:a16="http://schemas.microsoft.com/office/drawing/2014/main" id="{3065D886-F27B-01B3-D524-DB7AC6B180DD}"/>
              </a:ext>
            </a:extLst>
          </p:cNvPr>
          <p:cNvSpPr txBox="1">
            <a:spLocks/>
          </p:cNvSpPr>
          <p:nvPr/>
        </p:nvSpPr>
        <p:spPr>
          <a:xfrm>
            <a:off x="775024" y="6899428"/>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プライバシーとセキュリティ</a:t>
            </a:r>
          </a:p>
        </p:txBody>
      </p:sp>
      <p:sp>
        <p:nvSpPr>
          <p:cNvPr id="88" name="Text Placeholder 4">
            <a:extLst>
              <a:ext uri="{FF2B5EF4-FFF2-40B4-BE49-F238E27FC236}">
                <a16:creationId xmlns:a16="http://schemas.microsoft.com/office/drawing/2014/main" id="{DA613B84-8D06-9532-6312-84EA6A180860}"/>
              </a:ext>
            </a:extLst>
          </p:cNvPr>
          <p:cNvSpPr txBox="1">
            <a:spLocks/>
          </p:cNvSpPr>
          <p:nvPr/>
        </p:nvSpPr>
        <p:spPr>
          <a:xfrm>
            <a:off x="3696320" y="6893486"/>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包括性</a:t>
            </a:r>
          </a:p>
        </p:txBody>
      </p:sp>
      <p:sp>
        <p:nvSpPr>
          <p:cNvPr id="91" name="Text Placeholder 4">
            <a:extLst>
              <a:ext uri="{FF2B5EF4-FFF2-40B4-BE49-F238E27FC236}">
                <a16:creationId xmlns:a16="http://schemas.microsoft.com/office/drawing/2014/main" id="{AF8E5B46-D0CD-4D71-24F8-6ED1066417C0}"/>
              </a:ext>
            </a:extLst>
          </p:cNvPr>
          <p:cNvSpPr txBox="1">
            <a:spLocks/>
          </p:cNvSpPr>
          <p:nvPr/>
        </p:nvSpPr>
        <p:spPr>
          <a:xfrm>
            <a:off x="824185" y="9376780"/>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透明性</a:t>
            </a:r>
          </a:p>
        </p:txBody>
      </p:sp>
      <p:sp>
        <p:nvSpPr>
          <p:cNvPr id="92" name="Text Placeholder 4">
            <a:extLst>
              <a:ext uri="{FF2B5EF4-FFF2-40B4-BE49-F238E27FC236}">
                <a16:creationId xmlns:a16="http://schemas.microsoft.com/office/drawing/2014/main" id="{47D42531-B5B6-7C97-A068-47B4310D006D}"/>
              </a:ext>
            </a:extLst>
          </p:cNvPr>
          <p:cNvSpPr txBox="1">
            <a:spLocks/>
          </p:cNvSpPr>
          <p:nvPr/>
        </p:nvSpPr>
        <p:spPr>
          <a:xfrm>
            <a:off x="3696320" y="9358548"/>
            <a:ext cx="2388691"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0">
                      <a:srgbClr val="8DC8E8">
                        <a:lumMod val="100000"/>
                      </a:srgbClr>
                    </a:gs>
                    <a:gs pos="100000">
                      <a:srgbClr val="CD98CF">
                        <a:lumMod val="100000"/>
                      </a:srgbClr>
                    </a:gs>
                  </a:gsLst>
                  <a:lin ang="2700000" scaled="0"/>
                </a:gradFill>
                <a:latin typeface="+mj-lt"/>
                <a:cs typeface="Segoe UI Semibold"/>
              </a:rPr>
              <a:t>説明責任</a:t>
            </a:r>
          </a:p>
        </p:txBody>
      </p:sp>
      <p:sp>
        <p:nvSpPr>
          <p:cNvPr id="2" name="Rectangle: Rounded Corners 1">
            <a:extLst>
              <a:ext uri="{FF2B5EF4-FFF2-40B4-BE49-F238E27FC236}">
                <a16:creationId xmlns:a16="http://schemas.microsoft.com/office/drawing/2014/main" id="{29A76EDA-41DE-386E-0FB7-7C85E517D022}"/>
              </a:ext>
            </a:extLst>
          </p:cNvPr>
          <p:cNvSpPr/>
          <p:nvPr/>
        </p:nvSpPr>
        <p:spPr>
          <a:xfrm>
            <a:off x="578329" y="10582265"/>
            <a:ext cx="5662814" cy="397308"/>
          </a:xfrm>
          <a:prstGeom prst="roundRect">
            <a:avLst>
              <a:gd name="adj" fmla="val 35161"/>
            </a:avLst>
          </a:prstGeom>
          <a:noFill/>
          <a:ln w="12700">
            <a:gradFill>
              <a:gsLst>
                <a:gs pos="25000">
                  <a:srgbClr val="8DC8E8"/>
                </a:gs>
                <a:gs pos="100000">
                  <a:srgbClr val="D59ED7"/>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182880" tIns="45720" rIns="182880" bIns="45720" rtlCol="0" anchor="ctr"/>
          <a:lstStyle/>
          <a:p>
            <a:pPr algn="ctr">
              <a:defRPr lang="ja-JP"/>
            </a:pPr>
            <a:r>
              <a:rPr sz="1200" b="1">
                <a:gradFill>
                  <a:gsLst>
                    <a:gs pos="100000">
                      <a:srgbClr val="D59ED7"/>
                    </a:gs>
                    <a:gs pos="25000">
                      <a:srgbClr val="8DC8E8"/>
                    </a:gs>
                  </a:gsLst>
                  <a:lin ang="2700000" scaled="0"/>
                </a:gradFill>
                <a:latin typeface="Segoe UI Semibold"/>
                <a:cs typeface="Segoe UI Semibold"/>
                <a:hlinkClick r:id="rId3"/>
              </a:rPr>
              <a:t>責任あるAIの詳細を知り、ビジネスへの適用を開始する</a:t>
            </a:r>
            <a:endParaRPr sz="1200" b="1" i="0" u="none" strike="noStrike" cap="none" normalizeH="0" baseline="0">
              <a:ln>
                <a:noFill/>
              </a:ln>
              <a:gradFill>
                <a:gsLst>
                  <a:gs pos="100000">
                    <a:srgbClr val="D59ED7"/>
                  </a:gs>
                  <a:gs pos="25000">
                    <a:srgbClr val="8DC8E8"/>
                  </a:gs>
                </a:gsLst>
                <a:lin ang="2700000" scaled="0"/>
              </a:gradFill>
              <a:effectLst/>
              <a:uLnTx/>
              <a:uFillTx/>
              <a:latin typeface="Segoe UI Semibold"/>
              <a:cs typeface="Segoe UI Semibold"/>
            </a:endParaRPr>
          </a:p>
        </p:txBody>
      </p:sp>
      <p:sp>
        <p:nvSpPr>
          <p:cNvPr id="3" name="Compare_F057" title="天秤ばかりのアイコン">
            <a:extLst>
              <a:ext uri="{FF2B5EF4-FFF2-40B4-BE49-F238E27FC236}">
                <a16:creationId xmlns:a16="http://schemas.microsoft.com/office/drawing/2014/main" id="{778A1203-36AE-950B-F701-07A1FAAA911C}"/>
              </a:ext>
            </a:extLst>
          </p:cNvPr>
          <p:cNvSpPr>
            <a:spLocks noChangeAspect="1" noEditPoints="1"/>
          </p:cNvSpPr>
          <p:nvPr/>
        </p:nvSpPr>
        <p:spPr bwMode="auto">
          <a:xfrm>
            <a:off x="809538" y="3487934"/>
            <a:ext cx="562305" cy="580659"/>
          </a:xfrm>
          <a:custGeom>
            <a:avLst/>
            <a:gdLst>
              <a:gd name="T0" fmla="*/ 0 w 3750"/>
              <a:gd name="T1" fmla="*/ 371 h 3871"/>
              <a:gd name="T2" fmla="*/ 3750 w 3750"/>
              <a:gd name="T3" fmla="*/ 371 h 3871"/>
              <a:gd name="T4" fmla="*/ 1874 w 3750"/>
              <a:gd name="T5" fmla="*/ 0 h 3871"/>
              <a:gd name="T6" fmla="*/ 1874 w 3750"/>
              <a:gd name="T7" fmla="*/ 3352 h 3871"/>
              <a:gd name="T8" fmla="*/ 0 w 3750"/>
              <a:gd name="T9" fmla="*/ 1871 h 3871"/>
              <a:gd name="T10" fmla="*/ 1500 w 3750"/>
              <a:gd name="T11" fmla="*/ 1871 h 3871"/>
              <a:gd name="T12" fmla="*/ 2250 w 3750"/>
              <a:gd name="T13" fmla="*/ 1871 h 3871"/>
              <a:gd name="T14" fmla="*/ 3750 w 3750"/>
              <a:gd name="T15" fmla="*/ 1871 h 3871"/>
              <a:gd name="T16" fmla="*/ 250 w 3750"/>
              <a:gd name="T17" fmla="*/ 3871 h 3871"/>
              <a:gd name="T18" fmla="*/ 3500 w 3750"/>
              <a:gd name="T19" fmla="*/ 3871 h 3871"/>
              <a:gd name="T20" fmla="*/ 3116 w 3750"/>
              <a:gd name="T21" fmla="*/ 3869 h 3871"/>
              <a:gd name="T22" fmla="*/ 634 w 3750"/>
              <a:gd name="T23" fmla="*/ 3869 h 3871"/>
              <a:gd name="T24" fmla="*/ 138 w 3750"/>
              <a:gd name="T25" fmla="*/ 1871 h 3871"/>
              <a:gd name="T26" fmla="*/ 750 w 3750"/>
              <a:gd name="T27" fmla="*/ 2371 h 3871"/>
              <a:gd name="T28" fmla="*/ 1362 w 3750"/>
              <a:gd name="T29" fmla="*/ 1872 h 3871"/>
              <a:gd name="T30" fmla="*/ 2388 w 3750"/>
              <a:gd name="T31" fmla="*/ 1871 h 3871"/>
              <a:gd name="T32" fmla="*/ 3000 w 3750"/>
              <a:gd name="T33" fmla="*/ 2371 h 3871"/>
              <a:gd name="T34" fmla="*/ 3612 w 3750"/>
              <a:gd name="T35" fmla="*/ 1872 h 3871"/>
              <a:gd name="T36" fmla="*/ 764 w 3750"/>
              <a:gd name="T37" fmla="*/ 371 h 3871"/>
              <a:gd name="T38" fmla="*/ 736 w 3750"/>
              <a:gd name="T39" fmla="*/ 371 h 3871"/>
              <a:gd name="T40" fmla="*/ 313 w 3750"/>
              <a:gd name="T41" fmla="*/ 1871 h 3871"/>
              <a:gd name="T42" fmla="*/ 1188 w 3750"/>
              <a:gd name="T43" fmla="*/ 1871 h 3871"/>
              <a:gd name="T44" fmla="*/ 764 w 3750"/>
              <a:gd name="T45" fmla="*/ 371 h 3871"/>
              <a:gd name="T46" fmla="*/ 3014 w 3750"/>
              <a:gd name="T47" fmla="*/ 371 h 3871"/>
              <a:gd name="T48" fmla="*/ 2986 w 3750"/>
              <a:gd name="T49" fmla="*/ 371 h 3871"/>
              <a:gd name="T50" fmla="*/ 2563 w 3750"/>
              <a:gd name="T51" fmla="*/ 1871 h 3871"/>
              <a:gd name="T52" fmla="*/ 3438 w 3750"/>
              <a:gd name="T53" fmla="*/ 1871 h 3871"/>
              <a:gd name="T54" fmla="*/ 3014 w 3750"/>
              <a:gd name="T55" fmla="*/ 371 h 38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50" h="3871">
                <a:moveTo>
                  <a:pt x="0" y="371"/>
                </a:moveTo>
                <a:cubicBezTo>
                  <a:pt x="3750" y="371"/>
                  <a:pt x="3750" y="371"/>
                  <a:pt x="3750" y="371"/>
                </a:cubicBezTo>
                <a:moveTo>
                  <a:pt x="1874" y="0"/>
                </a:moveTo>
                <a:cubicBezTo>
                  <a:pt x="1874" y="3352"/>
                  <a:pt x="1874" y="3352"/>
                  <a:pt x="1874" y="3352"/>
                </a:cubicBezTo>
                <a:moveTo>
                  <a:pt x="0" y="1871"/>
                </a:moveTo>
                <a:cubicBezTo>
                  <a:pt x="1500" y="1871"/>
                  <a:pt x="1500" y="1871"/>
                  <a:pt x="1500" y="1871"/>
                </a:cubicBezTo>
                <a:moveTo>
                  <a:pt x="2250" y="1871"/>
                </a:moveTo>
                <a:cubicBezTo>
                  <a:pt x="3750" y="1871"/>
                  <a:pt x="3750" y="1871"/>
                  <a:pt x="3750" y="1871"/>
                </a:cubicBezTo>
                <a:moveTo>
                  <a:pt x="250" y="3871"/>
                </a:moveTo>
                <a:cubicBezTo>
                  <a:pt x="3500" y="3871"/>
                  <a:pt x="3500" y="3871"/>
                  <a:pt x="3500" y="3871"/>
                </a:cubicBezTo>
                <a:moveTo>
                  <a:pt x="3116" y="3869"/>
                </a:moveTo>
                <a:cubicBezTo>
                  <a:pt x="2430" y="3184"/>
                  <a:pt x="1320" y="3184"/>
                  <a:pt x="634" y="3869"/>
                </a:cubicBezTo>
                <a:moveTo>
                  <a:pt x="138" y="1871"/>
                </a:moveTo>
                <a:cubicBezTo>
                  <a:pt x="195" y="2156"/>
                  <a:pt x="448" y="2371"/>
                  <a:pt x="750" y="2371"/>
                </a:cubicBezTo>
                <a:cubicBezTo>
                  <a:pt x="1052" y="2371"/>
                  <a:pt x="1304" y="2157"/>
                  <a:pt x="1362" y="1872"/>
                </a:cubicBezTo>
                <a:moveTo>
                  <a:pt x="2388" y="1871"/>
                </a:moveTo>
                <a:cubicBezTo>
                  <a:pt x="2446" y="2156"/>
                  <a:pt x="2698" y="2371"/>
                  <a:pt x="3000" y="2371"/>
                </a:cubicBezTo>
                <a:cubicBezTo>
                  <a:pt x="3302" y="2371"/>
                  <a:pt x="3554" y="2157"/>
                  <a:pt x="3612" y="1872"/>
                </a:cubicBezTo>
                <a:moveTo>
                  <a:pt x="764" y="371"/>
                </a:moveTo>
                <a:cubicBezTo>
                  <a:pt x="736" y="371"/>
                  <a:pt x="736" y="371"/>
                  <a:pt x="736" y="371"/>
                </a:cubicBezTo>
                <a:cubicBezTo>
                  <a:pt x="313" y="1871"/>
                  <a:pt x="313" y="1871"/>
                  <a:pt x="313" y="1871"/>
                </a:cubicBezTo>
                <a:cubicBezTo>
                  <a:pt x="1188" y="1871"/>
                  <a:pt x="1188" y="1871"/>
                  <a:pt x="1188" y="1871"/>
                </a:cubicBezTo>
                <a:cubicBezTo>
                  <a:pt x="1188" y="1871"/>
                  <a:pt x="791" y="461"/>
                  <a:pt x="764" y="371"/>
                </a:cubicBezTo>
                <a:close/>
                <a:moveTo>
                  <a:pt x="3014" y="371"/>
                </a:moveTo>
                <a:cubicBezTo>
                  <a:pt x="2986" y="371"/>
                  <a:pt x="2986" y="371"/>
                  <a:pt x="2986" y="371"/>
                </a:cubicBezTo>
                <a:cubicBezTo>
                  <a:pt x="2563" y="1871"/>
                  <a:pt x="2563" y="1871"/>
                  <a:pt x="2563" y="1871"/>
                </a:cubicBezTo>
                <a:cubicBezTo>
                  <a:pt x="3438" y="1871"/>
                  <a:pt x="3438" y="1871"/>
                  <a:pt x="3438" y="1871"/>
                </a:cubicBezTo>
                <a:cubicBezTo>
                  <a:pt x="3438" y="1871"/>
                  <a:pt x="3041" y="461"/>
                  <a:pt x="3014" y="371"/>
                </a:cubicBezTo>
                <a:close/>
              </a:path>
            </a:pathLst>
          </a:custGeom>
          <a:noFill/>
          <a:ln w="25400" cap="flat">
            <a:gradFill>
              <a:gsLst>
                <a:gs pos="100000">
                  <a:srgbClr val="D59ED7"/>
                </a:gs>
                <a:gs pos="25000">
                  <a:srgbClr val="8DC8E8"/>
                </a:gs>
              </a:gsLst>
              <a:lin ang="270000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sz="900">
              <a:gradFill>
                <a:gsLst>
                  <a:gs pos="0">
                    <a:srgbClr val="505050"/>
                  </a:gs>
                  <a:gs pos="100000">
                    <a:srgbClr val="505050"/>
                  </a:gs>
                </a:gsLst>
                <a:lin ang="5400000" scaled="1"/>
              </a:gradFill>
            </a:endParaRPr>
          </a:p>
        </p:txBody>
      </p:sp>
      <p:sp>
        <p:nvSpPr>
          <p:cNvPr id="4" name="Diagnostic_E9D9" title="箱の中の鼓動のアイコン">
            <a:extLst>
              <a:ext uri="{FF2B5EF4-FFF2-40B4-BE49-F238E27FC236}">
                <a16:creationId xmlns:a16="http://schemas.microsoft.com/office/drawing/2014/main" id="{4EBDB058-B475-2B57-01E0-0241ED7D4998}"/>
              </a:ext>
            </a:extLst>
          </p:cNvPr>
          <p:cNvSpPr>
            <a:spLocks noChangeAspect="1" noEditPoints="1"/>
          </p:cNvSpPr>
          <p:nvPr/>
        </p:nvSpPr>
        <p:spPr bwMode="auto">
          <a:xfrm>
            <a:off x="3756324" y="3484215"/>
            <a:ext cx="543629" cy="543895"/>
          </a:xfrm>
          <a:custGeom>
            <a:avLst/>
            <a:gdLst>
              <a:gd name="T0" fmla="*/ 0 w 3250"/>
              <a:gd name="T1" fmla="*/ 3250 h 3250"/>
              <a:gd name="T2" fmla="*/ 0 w 3250"/>
              <a:gd name="T3" fmla="*/ 0 h 3250"/>
              <a:gd name="T4" fmla="*/ 3250 w 3250"/>
              <a:gd name="T5" fmla="*/ 0 h 3250"/>
              <a:gd name="T6" fmla="*/ 3250 w 3250"/>
              <a:gd name="T7" fmla="*/ 3250 h 3250"/>
              <a:gd name="T8" fmla="*/ 0 w 3250"/>
              <a:gd name="T9" fmla="*/ 3250 h 3250"/>
              <a:gd name="T10" fmla="*/ 3250 w 3250"/>
              <a:gd name="T11" fmla="*/ 2000 h 3250"/>
              <a:gd name="T12" fmla="*/ 2553 w 3250"/>
              <a:gd name="T13" fmla="*/ 2000 h 3250"/>
              <a:gd name="T14" fmla="*/ 2535 w 3250"/>
              <a:gd name="T15" fmla="*/ 1985 h 3250"/>
              <a:gd name="T16" fmla="*/ 2379 w 3250"/>
              <a:gd name="T17" fmla="*/ 1362 h 3250"/>
              <a:gd name="T18" fmla="*/ 2360 w 3250"/>
              <a:gd name="T19" fmla="*/ 1347 h 3250"/>
              <a:gd name="T20" fmla="*/ 1987 w 3250"/>
              <a:gd name="T21" fmla="*/ 1347 h 3250"/>
              <a:gd name="T22" fmla="*/ 1969 w 3250"/>
              <a:gd name="T23" fmla="*/ 1332 h 3250"/>
              <a:gd name="T24" fmla="*/ 1768 w 3250"/>
              <a:gd name="T25" fmla="*/ 512 h 3250"/>
              <a:gd name="T26" fmla="*/ 1731 w 3250"/>
              <a:gd name="T27" fmla="*/ 512 h 3250"/>
              <a:gd name="T28" fmla="*/ 1227 w 3250"/>
              <a:gd name="T29" fmla="*/ 2467 h 3250"/>
              <a:gd name="T30" fmla="*/ 1195 w 3250"/>
              <a:gd name="T31" fmla="*/ 2476 h 3250"/>
              <a:gd name="T32" fmla="*/ 732 w 3250"/>
              <a:gd name="T33" fmla="*/ 2014 h 3250"/>
              <a:gd name="T34" fmla="*/ 705 w 3250"/>
              <a:gd name="T35" fmla="*/ 2014 h 3250"/>
              <a:gd name="T36" fmla="*/ 474 w 3250"/>
              <a:gd name="T37" fmla="*/ 2244 h 3250"/>
              <a:gd name="T38" fmla="*/ 461 w 3250"/>
              <a:gd name="T39" fmla="*/ 2250 h 3250"/>
              <a:gd name="T40" fmla="*/ 0 w 3250"/>
              <a:gd name="T41" fmla="*/ 2250 h 3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50" h="3250">
                <a:moveTo>
                  <a:pt x="0" y="3250"/>
                </a:moveTo>
                <a:cubicBezTo>
                  <a:pt x="0" y="0"/>
                  <a:pt x="0" y="0"/>
                  <a:pt x="0" y="0"/>
                </a:cubicBezTo>
                <a:cubicBezTo>
                  <a:pt x="3250" y="0"/>
                  <a:pt x="3250" y="0"/>
                  <a:pt x="3250" y="0"/>
                </a:cubicBezTo>
                <a:cubicBezTo>
                  <a:pt x="3250" y="3250"/>
                  <a:pt x="3250" y="3250"/>
                  <a:pt x="3250" y="3250"/>
                </a:cubicBezTo>
                <a:lnTo>
                  <a:pt x="0" y="3250"/>
                </a:lnTo>
                <a:close/>
                <a:moveTo>
                  <a:pt x="3250" y="2000"/>
                </a:moveTo>
                <a:cubicBezTo>
                  <a:pt x="2553" y="2000"/>
                  <a:pt x="2553" y="2000"/>
                  <a:pt x="2553" y="2000"/>
                </a:cubicBezTo>
                <a:cubicBezTo>
                  <a:pt x="2544" y="2000"/>
                  <a:pt x="2537" y="1994"/>
                  <a:pt x="2535" y="1985"/>
                </a:cubicBezTo>
                <a:cubicBezTo>
                  <a:pt x="2379" y="1362"/>
                  <a:pt x="2379" y="1362"/>
                  <a:pt x="2379" y="1362"/>
                </a:cubicBezTo>
                <a:cubicBezTo>
                  <a:pt x="2377" y="1353"/>
                  <a:pt x="2369" y="1347"/>
                  <a:pt x="2360" y="1347"/>
                </a:cubicBezTo>
                <a:cubicBezTo>
                  <a:pt x="1987" y="1347"/>
                  <a:pt x="1987" y="1347"/>
                  <a:pt x="1987" y="1347"/>
                </a:cubicBezTo>
                <a:cubicBezTo>
                  <a:pt x="1978" y="1347"/>
                  <a:pt x="1971" y="1341"/>
                  <a:pt x="1969" y="1332"/>
                </a:cubicBezTo>
                <a:cubicBezTo>
                  <a:pt x="1768" y="512"/>
                  <a:pt x="1768" y="512"/>
                  <a:pt x="1768" y="512"/>
                </a:cubicBezTo>
                <a:cubicBezTo>
                  <a:pt x="1764" y="493"/>
                  <a:pt x="1736" y="493"/>
                  <a:pt x="1731" y="512"/>
                </a:cubicBezTo>
                <a:cubicBezTo>
                  <a:pt x="1227" y="2467"/>
                  <a:pt x="1227" y="2467"/>
                  <a:pt x="1227" y="2467"/>
                </a:cubicBezTo>
                <a:cubicBezTo>
                  <a:pt x="1223" y="2482"/>
                  <a:pt x="1205" y="2487"/>
                  <a:pt x="1195" y="2476"/>
                </a:cubicBezTo>
                <a:cubicBezTo>
                  <a:pt x="732" y="2014"/>
                  <a:pt x="732" y="2014"/>
                  <a:pt x="732" y="2014"/>
                </a:cubicBezTo>
                <a:cubicBezTo>
                  <a:pt x="725" y="2006"/>
                  <a:pt x="713" y="2006"/>
                  <a:pt x="705" y="2014"/>
                </a:cubicBezTo>
                <a:cubicBezTo>
                  <a:pt x="474" y="2244"/>
                  <a:pt x="474" y="2244"/>
                  <a:pt x="474" y="2244"/>
                </a:cubicBezTo>
                <a:cubicBezTo>
                  <a:pt x="471" y="2248"/>
                  <a:pt x="466" y="2250"/>
                  <a:pt x="461" y="2250"/>
                </a:cubicBezTo>
                <a:cubicBezTo>
                  <a:pt x="0" y="2250"/>
                  <a:pt x="0" y="2250"/>
                  <a:pt x="0" y="2250"/>
                </a:cubicBezTo>
              </a:path>
            </a:pathLst>
          </a:custGeom>
          <a:noFill/>
          <a:ln w="25400" cap="sq">
            <a:gradFill>
              <a:gsLst>
                <a:gs pos="25000">
                  <a:srgbClr val="8DC8E8"/>
                </a:gs>
                <a:gs pos="100000">
                  <a:srgbClr val="D59ED7"/>
                </a:gs>
              </a:gsLst>
              <a:lin ang="270000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a:p>
        </p:txBody>
      </p:sp>
      <p:sp>
        <p:nvSpPr>
          <p:cNvPr id="6" name="Fingerprint_E928" title="指紋のアイコン">
            <a:extLst>
              <a:ext uri="{FF2B5EF4-FFF2-40B4-BE49-F238E27FC236}">
                <a16:creationId xmlns:a16="http://schemas.microsoft.com/office/drawing/2014/main" id="{4CA6C1C2-88D8-6CB9-B093-A4CFECF65D34}"/>
              </a:ext>
            </a:extLst>
          </p:cNvPr>
          <p:cNvSpPr>
            <a:spLocks noChangeAspect="1" noEditPoints="1"/>
          </p:cNvSpPr>
          <p:nvPr/>
        </p:nvSpPr>
        <p:spPr bwMode="auto">
          <a:xfrm>
            <a:off x="897467" y="6014346"/>
            <a:ext cx="409335" cy="550480"/>
          </a:xfrm>
          <a:custGeom>
            <a:avLst/>
            <a:gdLst>
              <a:gd name="T0" fmla="*/ 1116 w 2414"/>
              <a:gd name="T1" fmla="*/ 1998 h 3246"/>
              <a:gd name="T2" fmla="*/ 117 w 2414"/>
              <a:gd name="T3" fmla="*/ 2996 h 3246"/>
              <a:gd name="T4" fmla="*/ 2115 w 2414"/>
              <a:gd name="T5" fmla="*/ 250 h 3246"/>
              <a:gd name="T6" fmla="*/ 1116 w 2414"/>
              <a:gd name="T7" fmla="*/ 0 h 3246"/>
              <a:gd name="T8" fmla="*/ 117 w 2414"/>
              <a:gd name="T9" fmla="*/ 250 h 3246"/>
              <a:gd name="T10" fmla="*/ 2414 w 2414"/>
              <a:gd name="T11" fmla="*/ 1248 h 3246"/>
              <a:gd name="T12" fmla="*/ 1116 w 2414"/>
              <a:gd name="T13" fmla="*/ 499 h 3246"/>
              <a:gd name="T14" fmla="*/ 0 w 2414"/>
              <a:gd name="T15" fmla="*/ 999 h 3246"/>
              <a:gd name="T16" fmla="*/ 1677 w 2414"/>
              <a:gd name="T17" fmla="*/ 3246 h 3246"/>
              <a:gd name="T18" fmla="*/ 2115 w 2414"/>
              <a:gd name="T19" fmla="*/ 1998 h 3246"/>
              <a:gd name="T20" fmla="*/ 1116 w 2414"/>
              <a:gd name="T21" fmla="*/ 999 h 3246"/>
              <a:gd name="T22" fmla="*/ 117 w 2414"/>
              <a:gd name="T23" fmla="*/ 1998 h 3246"/>
              <a:gd name="T24" fmla="*/ 946 w 2414"/>
              <a:gd name="T25" fmla="*/ 3246 h 3246"/>
              <a:gd name="T26" fmla="*/ 1616 w 2414"/>
              <a:gd name="T27" fmla="*/ 1998 h 3246"/>
              <a:gd name="T28" fmla="*/ 1116 w 2414"/>
              <a:gd name="T29" fmla="*/ 1498 h 3246"/>
              <a:gd name="T30" fmla="*/ 617 w 2414"/>
              <a:gd name="T31" fmla="*/ 1998 h 3246"/>
              <a:gd name="T32" fmla="*/ 117 w 2414"/>
              <a:gd name="T33" fmla="*/ 2497 h 3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4" h="3246">
                <a:moveTo>
                  <a:pt x="1116" y="1998"/>
                </a:moveTo>
                <a:cubicBezTo>
                  <a:pt x="1116" y="2550"/>
                  <a:pt x="669" y="2996"/>
                  <a:pt x="117" y="2996"/>
                </a:cubicBezTo>
                <a:moveTo>
                  <a:pt x="2115" y="250"/>
                </a:moveTo>
                <a:cubicBezTo>
                  <a:pt x="1819" y="91"/>
                  <a:pt x="1479" y="0"/>
                  <a:pt x="1116" y="0"/>
                </a:cubicBezTo>
                <a:cubicBezTo>
                  <a:pt x="754" y="0"/>
                  <a:pt x="413" y="91"/>
                  <a:pt x="117" y="250"/>
                </a:cubicBezTo>
                <a:moveTo>
                  <a:pt x="2414" y="1248"/>
                </a:moveTo>
                <a:cubicBezTo>
                  <a:pt x="2155" y="801"/>
                  <a:pt x="1671" y="499"/>
                  <a:pt x="1116" y="499"/>
                </a:cubicBezTo>
                <a:cubicBezTo>
                  <a:pt x="673" y="499"/>
                  <a:pt x="274" y="692"/>
                  <a:pt x="0" y="999"/>
                </a:cubicBezTo>
                <a:moveTo>
                  <a:pt x="1677" y="3246"/>
                </a:moveTo>
                <a:cubicBezTo>
                  <a:pt x="1951" y="2904"/>
                  <a:pt x="2115" y="2470"/>
                  <a:pt x="2115" y="1998"/>
                </a:cubicBezTo>
                <a:cubicBezTo>
                  <a:pt x="2115" y="1446"/>
                  <a:pt x="1668" y="999"/>
                  <a:pt x="1116" y="999"/>
                </a:cubicBezTo>
                <a:cubicBezTo>
                  <a:pt x="565" y="999"/>
                  <a:pt x="117" y="1446"/>
                  <a:pt x="117" y="1998"/>
                </a:cubicBezTo>
                <a:moveTo>
                  <a:pt x="946" y="3246"/>
                </a:moveTo>
                <a:cubicBezTo>
                  <a:pt x="1350" y="2978"/>
                  <a:pt x="1616" y="2519"/>
                  <a:pt x="1616" y="1998"/>
                </a:cubicBezTo>
                <a:cubicBezTo>
                  <a:pt x="1616" y="1722"/>
                  <a:pt x="1392" y="1498"/>
                  <a:pt x="1116" y="1498"/>
                </a:cubicBezTo>
                <a:cubicBezTo>
                  <a:pt x="840" y="1498"/>
                  <a:pt x="617" y="1722"/>
                  <a:pt x="617" y="1998"/>
                </a:cubicBezTo>
                <a:cubicBezTo>
                  <a:pt x="617" y="2274"/>
                  <a:pt x="393" y="2497"/>
                  <a:pt x="117" y="2497"/>
                </a:cubicBezTo>
              </a:path>
            </a:pathLst>
          </a:custGeom>
          <a:noFill/>
          <a:ln w="25400" cap="sq">
            <a:gradFill>
              <a:gsLst>
                <a:gs pos="25000">
                  <a:srgbClr val="8DC8E8"/>
                </a:gs>
                <a:gs pos="100000">
                  <a:srgbClr val="D59ED7"/>
                </a:gs>
              </a:gsLst>
              <a:lin ang="270000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a:gradFill>
                <a:gsLst>
                  <a:gs pos="0">
                    <a:srgbClr val="505050"/>
                  </a:gs>
                  <a:gs pos="100000">
                    <a:srgbClr val="505050"/>
                  </a:gs>
                </a:gsLst>
              </a:gradFill>
            </a:endParaRPr>
          </a:p>
        </p:txBody>
      </p:sp>
      <p:sp>
        <p:nvSpPr>
          <p:cNvPr id="13" name="manager" title="3人を線で結んだアイコン">
            <a:extLst>
              <a:ext uri="{FF2B5EF4-FFF2-40B4-BE49-F238E27FC236}">
                <a16:creationId xmlns:a16="http://schemas.microsoft.com/office/drawing/2014/main" id="{00CFC3B1-8CF2-CADB-E624-40D30C4C5399}"/>
              </a:ext>
            </a:extLst>
          </p:cNvPr>
          <p:cNvSpPr>
            <a:spLocks noChangeAspect="1" noEditPoints="1"/>
          </p:cNvSpPr>
          <p:nvPr/>
        </p:nvSpPr>
        <p:spPr bwMode="auto">
          <a:xfrm>
            <a:off x="3794315" y="6004482"/>
            <a:ext cx="467645" cy="471356"/>
          </a:xfrm>
          <a:custGeom>
            <a:avLst/>
            <a:gdLst>
              <a:gd name="T0" fmla="*/ 128 w 348"/>
              <a:gd name="T1" fmla="*/ 46 h 352"/>
              <a:gd name="T2" fmla="*/ 174 w 348"/>
              <a:gd name="T3" fmla="*/ 0 h 352"/>
              <a:gd name="T4" fmla="*/ 220 w 348"/>
              <a:gd name="T5" fmla="*/ 46 h 352"/>
              <a:gd name="T6" fmla="*/ 174 w 348"/>
              <a:gd name="T7" fmla="*/ 91 h 352"/>
              <a:gd name="T8" fmla="*/ 128 w 348"/>
              <a:gd name="T9" fmla="*/ 46 h 352"/>
              <a:gd name="T10" fmla="*/ 231 w 348"/>
              <a:gd name="T11" fmla="*/ 148 h 352"/>
              <a:gd name="T12" fmla="*/ 174 w 348"/>
              <a:gd name="T13" fmla="*/ 91 h 352"/>
              <a:gd name="T14" fmla="*/ 117 w 348"/>
              <a:gd name="T15" fmla="*/ 148 h 352"/>
              <a:gd name="T16" fmla="*/ 57 w 348"/>
              <a:gd name="T17" fmla="*/ 295 h 352"/>
              <a:gd name="T18" fmla="*/ 102 w 348"/>
              <a:gd name="T19" fmla="*/ 249 h 352"/>
              <a:gd name="T20" fmla="*/ 57 w 348"/>
              <a:gd name="T21" fmla="*/ 204 h 352"/>
              <a:gd name="T22" fmla="*/ 11 w 348"/>
              <a:gd name="T23" fmla="*/ 249 h 352"/>
              <a:gd name="T24" fmla="*/ 57 w 348"/>
              <a:gd name="T25" fmla="*/ 295 h 352"/>
              <a:gd name="T26" fmla="*/ 114 w 348"/>
              <a:gd name="T27" fmla="*/ 352 h 352"/>
              <a:gd name="T28" fmla="*/ 57 w 348"/>
              <a:gd name="T29" fmla="*/ 295 h 352"/>
              <a:gd name="T30" fmla="*/ 0 w 348"/>
              <a:gd name="T31" fmla="*/ 352 h 352"/>
              <a:gd name="T32" fmla="*/ 291 w 348"/>
              <a:gd name="T33" fmla="*/ 295 h 352"/>
              <a:gd name="T34" fmla="*/ 337 w 348"/>
              <a:gd name="T35" fmla="*/ 249 h 352"/>
              <a:gd name="T36" fmla="*/ 291 w 348"/>
              <a:gd name="T37" fmla="*/ 204 h 352"/>
              <a:gd name="T38" fmla="*/ 246 w 348"/>
              <a:gd name="T39" fmla="*/ 249 h 352"/>
              <a:gd name="T40" fmla="*/ 291 w 348"/>
              <a:gd name="T41" fmla="*/ 295 h 352"/>
              <a:gd name="T42" fmla="*/ 348 w 348"/>
              <a:gd name="T43" fmla="*/ 352 h 352"/>
              <a:gd name="T44" fmla="*/ 291 w 348"/>
              <a:gd name="T45" fmla="*/ 295 h 352"/>
              <a:gd name="T46" fmla="*/ 234 w 348"/>
              <a:gd name="T47" fmla="*/ 352 h 352"/>
              <a:gd name="T48" fmla="*/ 224 w 348"/>
              <a:gd name="T49" fmla="*/ 219 h 352"/>
              <a:gd name="T50" fmla="*/ 174 w 348"/>
              <a:gd name="T51" fmla="*/ 169 h 352"/>
              <a:gd name="T52" fmla="*/ 124 w 348"/>
              <a:gd name="T53" fmla="*/ 2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48" h="352">
                <a:moveTo>
                  <a:pt x="128" y="46"/>
                </a:moveTo>
                <a:cubicBezTo>
                  <a:pt x="128" y="20"/>
                  <a:pt x="149" y="0"/>
                  <a:pt x="174" y="0"/>
                </a:cubicBezTo>
                <a:cubicBezTo>
                  <a:pt x="199" y="0"/>
                  <a:pt x="220" y="20"/>
                  <a:pt x="220" y="46"/>
                </a:cubicBezTo>
                <a:cubicBezTo>
                  <a:pt x="220" y="71"/>
                  <a:pt x="199" y="91"/>
                  <a:pt x="174" y="91"/>
                </a:cubicBezTo>
                <a:cubicBezTo>
                  <a:pt x="149" y="91"/>
                  <a:pt x="128" y="71"/>
                  <a:pt x="128" y="46"/>
                </a:cubicBezTo>
                <a:close/>
                <a:moveTo>
                  <a:pt x="231" y="148"/>
                </a:moveTo>
                <a:cubicBezTo>
                  <a:pt x="231" y="117"/>
                  <a:pt x="206" y="91"/>
                  <a:pt x="174" y="91"/>
                </a:cubicBezTo>
                <a:cubicBezTo>
                  <a:pt x="142" y="91"/>
                  <a:pt x="117" y="117"/>
                  <a:pt x="117" y="148"/>
                </a:cubicBezTo>
                <a:moveTo>
                  <a:pt x="57" y="295"/>
                </a:moveTo>
                <a:cubicBezTo>
                  <a:pt x="82" y="295"/>
                  <a:pt x="102" y="275"/>
                  <a:pt x="102" y="249"/>
                </a:cubicBezTo>
                <a:cubicBezTo>
                  <a:pt x="102" y="224"/>
                  <a:pt x="82" y="204"/>
                  <a:pt x="57" y="204"/>
                </a:cubicBezTo>
                <a:cubicBezTo>
                  <a:pt x="32" y="204"/>
                  <a:pt x="11" y="224"/>
                  <a:pt x="11" y="249"/>
                </a:cubicBezTo>
                <a:cubicBezTo>
                  <a:pt x="11" y="275"/>
                  <a:pt x="32" y="295"/>
                  <a:pt x="57" y="295"/>
                </a:cubicBezTo>
                <a:close/>
                <a:moveTo>
                  <a:pt x="114" y="352"/>
                </a:moveTo>
                <a:cubicBezTo>
                  <a:pt x="114" y="320"/>
                  <a:pt x="88" y="295"/>
                  <a:pt x="57" y="295"/>
                </a:cubicBezTo>
                <a:cubicBezTo>
                  <a:pt x="25" y="295"/>
                  <a:pt x="0" y="320"/>
                  <a:pt x="0" y="352"/>
                </a:cubicBezTo>
                <a:moveTo>
                  <a:pt x="291" y="295"/>
                </a:moveTo>
                <a:cubicBezTo>
                  <a:pt x="316" y="295"/>
                  <a:pt x="337" y="275"/>
                  <a:pt x="337" y="249"/>
                </a:cubicBezTo>
                <a:cubicBezTo>
                  <a:pt x="337" y="224"/>
                  <a:pt x="316" y="204"/>
                  <a:pt x="291" y="204"/>
                </a:cubicBezTo>
                <a:cubicBezTo>
                  <a:pt x="266" y="204"/>
                  <a:pt x="246" y="224"/>
                  <a:pt x="246" y="249"/>
                </a:cubicBezTo>
                <a:cubicBezTo>
                  <a:pt x="246" y="275"/>
                  <a:pt x="266" y="295"/>
                  <a:pt x="291" y="295"/>
                </a:cubicBezTo>
                <a:close/>
                <a:moveTo>
                  <a:pt x="348" y="352"/>
                </a:moveTo>
                <a:cubicBezTo>
                  <a:pt x="348" y="320"/>
                  <a:pt x="323" y="295"/>
                  <a:pt x="291" y="295"/>
                </a:cubicBezTo>
                <a:cubicBezTo>
                  <a:pt x="260" y="295"/>
                  <a:pt x="234" y="320"/>
                  <a:pt x="234" y="352"/>
                </a:cubicBezTo>
                <a:moveTo>
                  <a:pt x="224" y="219"/>
                </a:moveTo>
                <a:cubicBezTo>
                  <a:pt x="174" y="169"/>
                  <a:pt x="174" y="169"/>
                  <a:pt x="174" y="169"/>
                </a:cubicBezTo>
                <a:cubicBezTo>
                  <a:pt x="124" y="219"/>
                  <a:pt x="124" y="219"/>
                  <a:pt x="124" y="219"/>
                </a:cubicBezTo>
              </a:path>
            </a:pathLst>
          </a:custGeom>
          <a:noFill/>
          <a:ln w="25400" cap="sq">
            <a:gradFill>
              <a:gsLst>
                <a:gs pos="25000">
                  <a:srgbClr val="8DC8E8"/>
                </a:gs>
                <a:gs pos="100000">
                  <a:srgbClr val="D59ED7"/>
                </a:gs>
              </a:gsLst>
              <a:lin ang="270000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a:p>
        </p:txBody>
      </p:sp>
      <p:sp>
        <p:nvSpPr>
          <p:cNvPr id="14" name="Glasses_EA16" title="眼鏡のアイコン">
            <a:extLst>
              <a:ext uri="{FF2B5EF4-FFF2-40B4-BE49-F238E27FC236}">
                <a16:creationId xmlns:a16="http://schemas.microsoft.com/office/drawing/2014/main" id="{84AC3BF5-E11E-3E50-5D97-4BA2820E412B}"/>
              </a:ext>
            </a:extLst>
          </p:cNvPr>
          <p:cNvSpPr>
            <a:spLocks noChangeAspect="1" noEditPoints="1"/>
          </p:cNvSpPr>
          <p:nvPr/>
        </p:nvSpPr>
        <p:spPr bwMode="auto">
          <a:xfrm>
            <a:off x="814716" y="8566007"/>
            <a:ext cx="639763" cy="341182"/>
          </a:xfrm>
          <a:custGeom>
            <a:avLst/>
            <a:gdLst>
              <a:gd name="T0" fmla="*/ 2254 w 3756"/>
              <a:gd name="T1" fmla="*/ 125 h 2002"/>
              <a:gd name="T2" fmla="*/ 2379 w 3756"/>
              <a:gd name="T3" fmla="*/ 0 h 2002"/>
              <a:gd name="T4" fmla="*/ 2380 w 3756"/>
              <a:gd name="T5" fmla="*/ 0 h 2002"/>
              <a:gd name="T6" fmla="*/ 3756 w 3756"/>
              <a:gd name="T7" fmla="*/ 688 h 2002"/>
              <a:gd name="T8" fmla="*/ 3756 w 3756"/>
              <a:gd name="T9" fmla="*/ 785 h 2002"/>
              <a:gd name="T10" fmla="*/ 3631 w 3756"/>
              <a:gd name="T11" fmla="*/ 1001 h 2002"/>
              <a:gd name="T12" fmla="*/ 3631 w 3756"/>
              <a:gd name="T13" fmla="*/ 1251 h 2002"/>
              <a:gd name="T14" fmla="*/ 2880 w 3756"/>
              <a:gd name="T15" fmla="*/ 2002 h 2002"/>
              <a:gd name="T16" fmla="*/ 2129 w 3756"/>
              <a:gd name="T17" fmla="*/ 1251 h 2002"/>
              <a:gd name="T18" fmla="*/ 1880 w 3756"/>
              <a:gd name="T19" fmla="*/ 1002 h 2002"/>
              <a:gd name="T20" fmla="*/ 1882 w 3756"/>
              <a:gd name="T21" fmla="*/ 1002 h 2002"/>
              <a:gd name="T22" fmla="*/ 2131 w 3756"/>
              <a:gd name="T23" fmla="*/ 876 h 2002"/>
              <a:gd name="T24" fmla="*/ 2382 w 3756"/>
              <a:gd name="T25" fmla="*/ 750 h 2002"/>
              <a:gd name="T26" fmla="*/ 2482 w 3756"/>
              <a:gd name="T27" fmla="*/ 750 h 2002"/>
              <a:gd name="T28" fmla="*/ 3702 w 3756"/>
              <a:gd name="T29" fmla="*/ 748 h 2002"/>
              <a:gd name="T30" fmla="*/ 2505 w 3756"/>
              <a:gd name="T31" fmla="*/ 748 h 2002"/>
              <a:gd name="T32" fmla="*/ 2131 w 3756"/>
              <a:gd name="T33" fmla="*/ 1122 h 2002"/>
              <a:gd name="T34" fmla="*/ 2131 w 3756"/>
              <a:gd name="T35" fmla="*/ 1247 h 2002"/>
              <a:gd name="T36" fmla="*/ 1876 w 3756"/>
              <a:gd name="T37" fmla="*/ 1002 h 2002"/>
              <a:gd name="T38" fmla="*/ 1627 w 3756"/>
              <a:gd name="T39" fmla="*/ 1251 h 2002"/>
              <a:gd name="T40" fmla="*/ 876 w 3756"/>
              <a:gd name="T41" fmla="*/ 2002 h 2002"/>
              <a:gd name="T42" fmla="*/ 125 w 3756"/>
              <a:gd name="T43" fmla="*/ 1251 h 2002"/>
              <a:gd name="T44" fmla="*/ 125 w 3756"/>
              <a:gd name="T45" fmla="*/ 1001 h 2002"/>
              <a:gd name="T46" fmla="*/ 0 w 3756"/>
              <a:gd name="T47" fmla="*/ 785 h 2002"/>
              <a:gd name="T48" fmla="*/ 0 w 3756"/>
              <a:gd name="T49" fmla="*/ 688 h 2002"/>
              <a:gd name="T50" fmla="*/ 1376 w 3756"/>
              <a:gd name="T51" fmla="*/ 0 h 2002"/>
              <a:gd name="T52" fmla="*/ 1377 w 3756"/>
              <a:gd name="T53" fmla="*/ 0 h 2002"/>
              <a:gd name="T54" fmla="*/ 1502 w 3756"/>
              <a:gd name="T55" fmla="*/ 125 h 2002"/>
              <a:gd name="T56" fmla="*/ 1274 w 3756"/>
              <a:gd name="T57" fmla="*/ 750 h 2002"/>
              <a:gd name="T58" fmla="*/ 1374 w 3756"/>
              <a:gd name="T59" fmla="*/ 750 h 2002"/>
              <a:gd name="T60" fmla="*/ 1625 w 3756"/>
              <a:gd name="T61" fmla="*/ 876 h 2002"/>
              <a:gd name="T62" fmla="*/ 1874 w 3756"/>
              <a:gd name="T63" fmla="*/ 1002 h 2002"/>
              <a:gd name="T64" fmla="*/ 1625 w 3756"/>
              <a:gd name="T65" fmla="*/ 1247 h 2002"/>
              <a:gd name="T66" fmla="*/ 1625 w 3756"/>
              <a:gd name="T67" fmla="*/ 1122 h 2002"/>
              <a:gd name="T68" fmla="*/ 1251 w 3756"/>
              <a:gd name="T69" fmla="*/ 748 h 2002"/>
              <a:gd name="T70" fmla="*/ 54 w 3756"/>
              <a:gd name="T71" fmla="*/ 748 h 20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56" h="2002">
                <a:moveTo>
                  <a:pt x="2254" y="125"/>
                </a:moveTo>
                <a:cubicBezTo>
                  <a:pt x="2379" y="0"/>
                  <a:pt x="2379" y="0"/>
                  <a:pt x="2379" y="0"/>
                </a:cubicBezTo>
                <a:cubicBezTo>
                  <a:pt x="2380" y="0"/>
                  <a:pt x="2380" y="0"/>
                  <a:pt x="2380" y="0"/>
                </a:cubicBezTo>
                <a:cubicBezTo>
                  <a:pt x="3756" y="688"/>
                  <a:pt x="3756" y="688"/>
                  <a:pt x="3756" y="688"/>
                </a:cubicBezTo>
                <a:cubicBezTo>
                  <a:pt x="3756" y="785"/>
                  <a:pt x="3756" y="785"/>
                  <a:pt x="3756" y="785"/>
                </a:cubicBezTo>
                <a:cubicBezTo>
                  <a:pt x="3681" y="828"/>
                  <a:pt x="3631" y="909"/>
                  <a:pt x="3631" y="1001"/>
                </a:cubicBezTo>
                <a:cubicBezTo>
                  <a:pt x="3631" y="1251"/>
                  <a:pt x="3631" y="1251"/>
                  <a:pt x="3631" y="1251"/>
                </a:cubicBezTo>
                <a:cubicBezTo>
                  <a:pt x="3631" y="1665"/>
                  <a:pt x="3294" y="2002"/>
                  <a:pt x="2880" y="2002"/>
                </a:cubicBezTo>
                <a:cubicBezTo>
                  <a:pt x="2466" y="2002"/>
                  <a:pt x="2129" y="1665"/>
                  <a:pt x="2129" y="1251"/>
                </a:cubicBezTo>
                <a:cubicBezTo>
                  <a:pt x="2129" y="1114"/>
                  <a:pt x="2017" y="1002"/>
                  <a:pt x="1880" y="1002"/>
                </a:cubicBezTo>
                <a:moveTo>
                  <a:pt x="1882" y="1002"/>
                </a:moveTo>
                <a:cubicBezTo>
                  <a:pt x="1976" y="1002"/>
                  <a:pt x="2065" y="957"/>
                  <a:pt x="2131" y="876"/>
                </a:cubicBezTo>
                <a:cubicBezTo>
                  <a:pt x="2198" y="795"/>
                  <a:pt x="2287" y="750"/>
                  <a:pt x="2382" y="750"/>
                </a:cubicBezTo>
                <a:cubicBezTo>
                  <a:pt x="2482" y="750"/>
                  <a:pt x="2482" y="750"/>
                  <a:pt x="2482" y="750"/>
                </a:cubicBezTo>
                <a:moveTo>
                  <a:pt x="3702" y="748"/>
                </a:moveTo>
                <a:cubicBezTo>
                  <a:pt x="2505" y="748"/>
                  <a:pt x="2505" y="748"/>
                  <a:pt x="2505" y="748"/>
                </a:cubicBezTo>
                <a:cubicBezTo>
                  <a:pt x="2299" y="748"/>
                  <a:pt x="2131" y="916"/>
                  <a:pt x="2131" y="1122"/>
                </a:cubicBezTo>
                <a:cubicBezTo>
                  <a:pt x="2131" y="1247"/>
                  <a:pt x="2131" y="1247"/>
                  <a:pt x="2131" y="1247"/>
                </a:cubicBezTo>
                <a:moveTo>
                  <a:pt x="1876" y="1002"/>
                </a:moveTo>
                <a:cubicBezTo>
                  <a:pt x="1739" y="1002"/>
                  <a:pt x="1627" y="1114"/>
                  <a:pt x="1627" y="1251"/>
                </a:cubicBezTo>
                <a:cubicBezTo>
                  <a:pt x="1627" y="1665"/>
                  <a:pt x="1290" y="2002"/>
                  <a:pt x="876" y="2002"/>
                </a:cubicBezTo>
                <a:cubicBezTo>
                  <a:pt x="462" y="2002"/>
                  <a:pt x="125" y="1665"/>
                  <a:pt x="125" y="1251"/>
                </a:cubicBezTo>
                <a:cubicBezTo>
                  <a:pt x="125" y="1001"/>
                  <a:pt x="125" y="1001"/>
                  <a:pt x="125" y="1001"/>
                </a:cubicBezTo>
                <a:cubicBezTo>
                  <a:pt x="125" y="909"/>
                  <a:pt x="75" y="828"/>
                  <a:pt x="0" y="785"/>
                </a:cubicBezTo>
                <a:cubicBezTo>
                  <a:pt x="0" y="688"/>
                  <a:pt x="0" y="688"/>
                  <a:pt x="0" y="688"/>
                </a:cubicBezTo>
                <a:cubicBezTo>
                  <a:pt x="1376" y="0"/>
                  <a:pt x="1376" y="0"/>
                  <a:pt x="1376" y="0"/>
                </a:cubicBezTo>
                <a:cubicBezTo>
                  <a:pt x="1376" y="0"/>
                  <a:pt x="1376" y="0"/>
                  <a:pt x="1377" y="0"/>
                </a:cubicBezTo>
                <a:cubicBezTo>
                  <a:pt x="1502" y="125"/>
                  <a:pt x="1502" y="125"/>
                  <a:pt x="1502" y="125"/>
                </a:cubicBezTo>
                <a:moveTo>
                  <a:pt x="1274" y="750"/>
                </a:moveTo>
                <a:cubicBezTo>
                  <a:pt x="1374" y="750"/>
                  <a:pt x="1374" y="750"/>
                  <a:pt x="1374" y="750"/>
                </a:cubicBezTo>
                <a:cubicBezTo>
                  <a:pt x="1469" y="750"/>
                  <a:pt x="1558" y="795"/>
                  <a:pt x="1625" y="876"/>
                </a:cubicBezTo>
                <a:cubicBezTo>
                  <a:pt x="1691" y="957"/>
                  <a:pt x="1780" y="1002"/>
                  <a:pt x="1874" y="1002"/>
                </a:cubicBezTo>
                <a:moveTo>
                  <a:pt x="1625" y="1247"/>
                </a:moveTo>
                <a:cubicBezTo>
                  <a:pt x="1625" y="1122"/>
                  <a:pt x="1625" y="1122"/>
                  <a:pt x="1625" y="1122"/>
                </a:cubicBezTo>
                <a:cubicBezTo>
                  <a:pt x="1625" y="916"/>
                  <a:pt x="1457" y="748"/>
                  <a:pt x="1251" y="748"/>
                </a:cubicBezTo>
                <a:cubicBezTo>
                  <a:pt x="54" y="748"/>
                  <a:pt x="54" y="748"/>
                  <a:pt x="54" y="748"/>
                </a:cubicBezTo>
              </a:path>
            </a:pathLst>
          </a:custGeom>
          <a:noFill/>
          <a:ln w="25400" cap="sq">
            <a:gradFill>
              <a:gsLst>
                <a:gs pos="25000">
                  <a:srgbClr val="8DC8E8"/>
                </a:gs>
                <a:gs pos="100000">
                  <a:srgbClr val="D59ED7"/>
                </a:gs>
              </a:gsLst>
              <a:lin ang="270000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a:p>
        </p:txBody>
      </p:sp>
      <p:sp>
        <p:nvSpPr>
          <p:cNvPr id="15" name="star_2" title="星形の中にいる人のアイコン">
            <a:extLst>
              <a:ext uri="{FF2B5EF4-FFF2-40B4-BE49-F238E27FC236}">
                <a16:creationId xmlns:a16="http://schemas.microsoft.com/office/drawing/2014/main" id="{238D6117-CF02-EDD3-8042-C51108AF1AF9}"/>
              </a:ext>
            </a:extLst>
          </p:cNvPr>
          <p:cNvSpPr>
            <a:spLocks noChangeAspect="1" noEditPoints="1"/>
          </p:cNvSpPr>
          <p:nvPr/>
        </p:nvSpPr>
        <p:spPr bwMode="auto">
          <a:xfrm>
            <a:off x="3731523" y="8410311"/>
            <a:ext cx="568430" cy="537567"/>
          </a:xfrm>
          <a:custGeom>
            <a:avLst/>
            <a:gdLst>
              <a:gd name="T0" fmla="*/ 104 w 304"/>
              <a:gd name="T1" fmla="*/ 95 h 288"/>
              <a:gd name="T2" fmla="*/ 154 w 304"/>
              <a:gd name="T3" fmla="*/ 0 h 288"/>
              <a:gd name="T4" fmla="*/ 203 w 304"/>
              <a:gd name="T5" fmla="*/ 95 h 288"/>
              <a:gd name="T6" fmla="*/ 304 w 304"/>
              <a:gd name="T7" fmla="*/ 110 h 288"/>
              <a:gd name="T8" fmla="*/ 232 w 304"/>
              <a:gd name="T9" fmla="*/ 185 h 288"/>
              <a:gd name="T10" fmla="*/ 248 w 304"/>
              <a:gd name="T11" fmla="*/ 287 h 288"/>
              <a:gd name="T12" fmla="*/ 154 w 304"/>
              <a:gd name="T13" fmla="*/ 244 h 288"/>
              <a:gd name="T14" fmla="*/ 59 w 304"/>
              <a:gd name="T15" fmla="*/ 288 h 288"/>
              <a:gd name="T16" fmla="*/ 74 w 304"/>
              <a:gd name="T17" fmla="*/ 186 h 288"/>
              <a:gd name="T18" fmla="*/ 0 w 304"/>
              <a:gd name="T19" fmla="*/ 109 h 288"/>
              <a:gd name="T20" fmla="*/ 104 w 304"/>
              <a:gd name="T21" fmla="*/ 95 h 288"/>
              <a:gd name="T22" fmla="*/ 152 w 304"/>
              <a:gd name="T23" fmla="*/ 177 h 288"/>
              <a:gd name="T24" fmla="*/ 186 w 304"/>
              <a:gd name="T25" fmla="*/ 144 h 288"/>
              <a:gd name="T26" fmla="*/ 152 w 304"/>
              <a:gd name="T27" fmla="*/ 110 h 288"/>
              <a:gd name="T28" fmla="*/ 119 w 304"/>
              <a:gd name="T29" fmla="*/ 144 h 288"/>
              <a:gd name="T30" fmla="*/ 152 w 304"/>
              <a:gd name="T31" fmla="*/ 177 h 288"/>
              <a:gd name="T32" fmla="*/ 205 w 304"/>
              <a:gd name="T33" fmla="*/ 230 h 288"/>
              <a:gd name="T34" fmla="*/ 153 w 304"/>
              <a:gd name="T35" fmla="*/ 178 h 288"/>
              <a:gd name="T36" fmla="*/ 101 w 304"/>
              <a:gd name="T37" fmla="*/ 23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04" h="288">
                <a:moveTo>
                  <a:pt x="104" y="95"/>
                </a:moveTo>
                <a:cubicBezTo>
                  <a:pt x="154" y="0"/>
                  <a:pt x="154" y="0"/>
                  <a:pt x="154" y="0"/>
                </a:cubicBezTo>
                <a:cubicBezTo>
                  <a:pt x="203" y="95"/>
                  <a:pt x="203" y="95"/>
                  <a:pt x="203" y="95"/>
                </a:cubicBezTo>
                <a:cubicBezTo>
                  <a:pt x="304" y="110"/>
                  <a:pt x="304" y="110"/>
                  <a:pt x="304" y="110"/>
                </a:cubicBezTo>
                <a:cubicBezTo>
                  <a:pt x="232" y="185"/>
                  <a:pt x="232" y="185"/>
                  <a:pt x="232" y="185"/>
                </a:cubicBezTo>
                <a:cubicBezTo>
                  <a:pt x="248" y="287"/>
                  <a:pt x="248" y="287"/>
                  <a:pt x="248" y="287"/>
                </a:cubicBezTo>
                <a:cubicBezTo>
                  <a:pt x="154" y="244"/>
                  <a:pt x="154" y="244"/>
                  <a:pt x="154" y="244"/>
                </a:cubicBezTo>
                <a:cubicBezTo>
                  <a:pt x="59" y="288"/>
                  <a:pt x="59" y="288"/>
                  <a:pt x="59" y="288"/>
                </a:cubicBezTo>
                <a:cubicBezTo>
                  <a:pt x="74" y="186"/>
                  <a:pt x="74" y="186"/>
                  <a:pt x="74" y="186"/>
                </a:cubicBezTo>
                <a:cubicBezTo>
                  <a:pt x="0" y="109"/>
                  <a:pt x="0" y="109"/>
                  <a:pt x="0" y="109"/>
                </a:cubicBezTo>
                <a:lnTo>
                  <a:pt x="104" y="95"/>
                </a:lnTo>
                <a:close/>
                <a:moveTo>
                  <a:pt x="152" y="177"/>
                </a:moveTo>
                <a:cubicBezTo>
                  <a:pt x="171" y="177"/>
                  <a:pt x="186" y="162"/>
                  <a:pt x="186" y="144"/>
                </a:cubicBezTo>
                <a:cubicBezTo>
                  <a:pt x="186" y="125"/>
                  <a:pt x="171" y="110"/>
                  <a:pt x="152" y="110"/>
                </a:cubicBezTo>
                <a:cubicBezTo>
                  <a:pt x="134" y="110"/>
                  <a:pt x="119" y="125"/>
                  <a:pt x="119" y="144"/>
                </a:cubicBezTo>
                <a:cubicBezTo>
                  <a:pt x="119" y="162"/>
                  <a:pt x="134" y="177"/>
                  <a:pt x="152" y="177"/>
                </a:cubicBezTo>
                <a:close/>
                <a:moveTo>
                  <a:pt x="205" y="230"/>
                </a:moveTo>
                <a:cubicBezTo>
                  <a:pt x="205" y="201"/>
                  <a:pt x="182" y="178"/>
                  <a:pt x="153" y="178"/>
                </a:cubicBezTo>
                <a:cubicBezTo>
                  <a:pt x="125" y="178"/>
                  <a:pt x="101" y="201"/>
                  <a:pt x="101" y="230"/>
                </a:cubicBezTo>
              </a:path>
            </a:pathLst>
          </a:custGeom>
          <a:noFill/>
          <a:ln w="25400" cap="sq">
            <a:gradFill>
              <a:gsLst>
                <a:gs pos="0">
                  <a:srgbClr val="8DC8E8"/>
                </a:gs>
                <a:gs pos="100000">
                  <a:srgbClr val="D59ED7"/>
                </a:gs>
              </a:gsLst>
              <a:lin ang="0" scaled="0"/>
            </a:gra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a:p>
        </p:txBody>
      </p:sp>
    </p:spTree>
    <p:extLst>
      <p:ext uri="{BB962C8B-B14F-4D97-AF65-F5344CB8AC3E}">
        <p14:creationId xmlns:p14="http://schemas.microsoft.com/office/powerpoint/2010/main" val="197110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BE84C98-6499-FCC5-6BE8-91032296764F}"/>
              </a:ext>
            </a:extLst>
          </p:cNvPr>
          <p:cNvSpPr txBox="1"/>
          <p:nvPr/>
        </p:nvSpPr>
        <p:spPr>
          <a:xfrm>
            <a:off x="491890" y="404965"/>
            <a:ext cx="1740373" cy="753345"/>
          </a:xfrm>
          <a:prstGeom prst="rect">
            <a:avLst/>
          </a:prstGeom>
          <a:noFill/>
        </p:spPr>
        <p:txBody>
          <a:bodyPr wrap="square" lIns="91440" tIns="45720" rIns="91440" bIns="45720" rtlCol="0" anchor="ctr">
            <a:noAutofit/>
          </a:bodyPr>
          <a:lstStyle/>
          <a:p>
            <a:pPr marL="0" lvl="0"/>
            <a:r>
              <a:rPr sz="1000">
                <a:solidFill>
                  <a:schemeClr val="bg1"/>
                </a:solidFill>
                <a:ea typeface="Meiryo"/>
                <a:cs typeface="Calibri"/>
              </a:rPr>
              <a:t>*[$profile.logo;type:dark;align:right]*</a:t>
            </a:r>
            <a:endParaRPr sz="1000">
              <a:solidFill>
                <a:schemeClr val="bg1"/>
              </a:solidFill>
              <a:ea typeface="Meiryo"/>
              <a:cs typeface="+mn-cs"/>
            </a:endParaRPr>
          </a:p>
        </p:txBody>
      </p:sp>
      <p:sp>
        <p:nvSpPr>
          <p:cNvPr id="13" name="TextBox 12">
            <a:extLst>
              <a:ext uri="{FF2B5EF4-FFF2-40B4-BE49-F238E27FC236}">
                <a16:creationId xmlns:a16="http://schemas.microsoft.com/office/drawing/2014/main" id="{7B55F182-168C-3C68-5E23-2A3A35E70CEB}"/>
              </a:ext>
            </a:extLst>
          </p:cNvPr>
          <p:cNvSpPr txBox="1">
            <a:spLocks/>
          </p:cNvSpPr>
          <p:nvPr/>
        </p:nvSpPr>
        <p:spPr>
          <a:xfrm>
            <a:off x="491890" y="11524932"/>
            <a:ext cx="5740101" cy="300389"/>
          </a:xfrm>
          <a:prstGeom prst="rect">
            <a:avLst/>
          </a:prstGeom>
          <a:noFill/>
        </p:spPr>
        <p:txBody>
          <a:bodyPr wrap="square" lIns="91440" tIns="45720" rIns="91440" bIns="45720" rtlCol="0" anchor="t">
            <a:noAutofit/>
          </a:bodyPr>
          <a:lstStyle/>
          <a:p>
            <a:r>
              <a:rPr sz="1000" b="0" u="none" strike="noStrike" baseline="0">
                <a:solidFill>
                  <a:schemeClr val="bg1"/>
                </a:solidFill>
              </a:rPr>
              <a:t>*[$profile.name]* | *[$profile.organization]* | *[$profile.office_email]* | *[$profile.website_url]* </a:t>
            </a:r>
            <a:endParaRPr sz="600">
              <a:solidFill>
                <a:schemeClr val="bg1"/>
              </a:solidFill>
            </a:endParaRPr>
          </a:p>
        </p:txBody>
      </p:sp>
      <p:sp>
        <p:nvSpPr>
          <p:cNvPr id="16" name="Title 3">
            <a:extLst>
              <a:ext uri="{FF2B5EF4-FFF2-40B4-BE49-F238E27FC236}">
                <a16:creationId xmlns:a16="http://schemas.microsoft.com/office/drawing/2014/main" id="{5C595024-2510-8DC6-4412-CE1965182685}"/>
              </a:ext>
            </a:extLst>
          </p:cNvPr>
          <p:cNvSpPr txBox="1">
            <a:spLocks/>
          </p:cNvSpPr>
          <p:nvPr/>
        </p:nvSpPr>
        <p:spPr>
          <a:xfrm>
            <a:off x="584200" y="1448231"/>
            <a:ext cx="5511800" cy="553998"/>
          </a:xfrm>
          <a:prstGeom prst="rect">
            <a:avLst/>
          </a:prstGeom>
        </p:spPr>
        <p:txBody>
          <a:bodyPr vert="horz" lIns="0" tIns="0" rIns="0" bIns="0" rtlCol="0" anchor="b">
            <a:noAutofit/>
          </a:bodyPr>
          <a:lstStyle>
            <a:lvl1pPr algn="ctr" defTabSz="685800" rtl="0" eaLnBrk="1" latinLnBrk="0" hangingPunct="1">
              <a:lnSpc>
                <a:spcPct val="90000"/>
              </a:lnSpc>
              <a:spcBef>
                <a:spcPct val="0"/>
              </a:spcBef>
              <a:buNone/>
              <a:defRPr lang="ja-JP" sz="4500" kern="1200">
                <a:solidFill>
                  <a:schemeClr val="tx1"/>
                </a:solidFill>
                <a:latin typeface="+mj-lt"/>
                <a:ea typeface="Meiryo"/>
                <a:cs typeface="+mj-cs"/>
              </a:defRPr>
            </a:lvl1pPr>
          </a:lstStyle>
          <a:p>
            <a:pPr algn="l"/>
            <a:r>
              <a:rPr sz="3000" b="1">
                <a:gradFill>
                  <a:gsLst>
                    <a:gs pos="25000">
                      <a:srgbClr val="8DC8E8"/>
                    </a:gs>
                    <a:gs pos="100000">
                      <a:srgbClr val="D59ED7"/>
                    </a:gs>
                  </a:gsLst>
                  <a:lin ang="2700000" scaled="0"/>
                </a:gradFill>
              </a:rPr>
              <a:t>始める準備はできましたか？</a:t>
            </a:r>
            <a:endParaRPr b="1">
              <a:gradFill>
                <a:gsLst>
                  <a:gs pos="25000">
                    <a:srgbClr val="8DC8E8"/>
                  </a:gs>
                  <a:gs pos="100000">
                    <a:srgbClr val="D59ED7"/>
                  </a:gs>
                </a:gsLst>
                <a:lin ang="2700000" scaled="0"/>
              </a:gradFill>
            </a:endParaRPr>
          </a:p>
        </p:txBody>
      </p:sp>
      <p:sp>
        <p:nvSpPr>
          <p:cNvPr id="17" name="Text Placeholder 4">
            <a:extLst>
              <a:ext uri="{FF2B5EF4-FFF2-40B4-BE49-F238E27FC236}">
                <a16:creationId xmlns:a16="http://schemas.microsoft.com/office/drawing/2014/main" id="{49B6A8F1-1A8E-A415-E96F-11223160F4FE}"/>
              </a:ext>
            </a:extLst>
          </p:cNvPr>
          <p:cNvSpPr txBox="1">
            <a:spLocks/>
          </p:cNvSpPr>
          <p:nvPr/>
        </p:nvSpPr>
        <p:spPr>
          <a:xfrm>
            <a:off x="584201" y="2060345"/>
            <a:ext cx="5647790" cy="428914"/>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200">
                <a:solidFill>
                  <a:schemeClr val="bg1"/>
                </a:solidFill>
                <a:cs typeface="Segoe UI Semibold"/>
              </a:rPr>
              <a:t>ユーザー向けAIシステムの導入戦略を策定する際には、3つのライフサイクルステージがあります。それぞれにベンチマークが用意されており、ビジネス、お客様、コミュニティを保護しながら影響を与えることができます。</a:t>
            </a:r>
          </a:p>
        </p:txBody>
      </p:sp>
      <p:sp>
        <p:nvSpPr>
          <p:cNvPr id="81" name="Text Placeholder 4">
            <a:extLst>
              <a:ext uri="{FF2B5EF4-FFF2-40B4-BE49-F238E27FC236}">
                <a16:creationId xmlns:a16="http://schemas.microsoft.com/office/drawing/2014/main" id="{FCA7CB1E-A67D-657F-437D-23B921883BBD}"/>
              </a:ext>
            </a:extLst>
          </p:cNvPr>
          <p:cNvSpPr txBox="1">
            <a:spLocks/>
          </p:cNvSpPr>
          <p:nvPr/>
        </p:nvSpPr>
        <p:spPr>
          <a:xfrm>
            <a:off x="572185" y="2807802"/>
            <a:ext cx="5517244" cy="316073"/>
          </a:xfrm>
          <a:prstGeom prst="rect">
            <a:avLst/>
          </a:prstGeom>
        </p:spPr>
        <p:txBody>
          <a:bodyPr vert="horz" lIns="0" tIns="0" rIns="0" bIns="0" rtlCol="0" anchor="t"/>
          <a:lstStyle>
            <a:defPPr>
              <a:defRPr lang="ja-JP"/>
            </a:defPPr>
            <a:lvl1pPr marL="0" algn="r" defTabSz="457200" rtl="0" eaLnBrk="1" latinLnBrk="0" hangingPunct="1">
              <a:defRPr lang="ja-JP" sz="900" kern="1200">
                <a:solidFill>
                  <a:schemeClr val="tx1">
                    <a:tint val="75000"/>
                  </a:schemeClr>
                </a:solidFill>
                <a:latin typeface="+mn-lt"/>
                <a:ea typeface="Meiryo"/>
                <a:cs typeface="+mn-cs"/>
              </a:defRPr>
            </a:lvl1pPr>
            <a:lvl2pPr marL="457200" algn="l" defTabSz="457200" rtl="0" eaLnBrk="1" latinLnBrk="0" hangingPunct="1">
              <a:defRPr lang="ja-JP" sz="1800" kern="1200">
                <a:solidFill>
                  <a:schemeClr val="tx1"/>
                </a:solidFill>
                <a:latin typeface="+mn-lt"/>
                <a:ea typeface="Meiryo"/>
                <a:cs typeface="+mn-cs"/>
              </a:defRPr>
            </a:lvl2pPr>
            <a:lvl3pPr marL="914400" algn="l" defTabSz="457200" rtl="0" eaLnBrk="1" latinLnBrk="0" hangingPunct="1">
              <a:defRPr lang="ja-JP" sz="1800" kern="1200">
                <a:solidFill>
                  <a:schemeClr val="tx1"/>
                </a:solidFill>
                <a:latin typeface="+mn-lt"/>
                <a:ea typeface="Meiryo"/>
                <a:cs typeface="+mn-cs"/>
              </a:defRPr>
            </a:lvl3pPr>
            <a:lvl4pPr marL="1371600" algn="l" defTabSz="457200" rtl="0" eaLnBrk="1" latinLnBrk="0" hangingPunct="1">
              <a:defRPr lang="ja-JP" sz="1800" kern="1200">
                <a:solidFill>
                  <a:schemeClr val="tx1"/>
                </a:solidFill>
                <a:latin typeface="+mn-lt"/>
                <a:ea typeface="Meiryo"/>
                <a:cs typeface="+mn-cs"/>
              </a:defRPr>
            </a:lvl4pPr>
            <a:lvl5pPr marL="1828800" algn="l" defTabSz="457200" rtl="0" eaLnBrk="1" latinLnBrk="0" hangingPunct="1">
              <a:defRPr lang="ja-JP" sz="1800" kern="1200">
                <a:solidFill>
                  <a:schemeClr val="tx1"/>
                </a:solidFill>
                <a:latin typeface="+mn-lt"/>
                <a:ea typeface="Meiryo"/>
                <a:cs typeface="+mn-cs"/>
              </a:defRPr>
            </a:lvl5pPr>
            <a:lvl6pPr marL="2286000" algn="l" defTabSz="457200" rtl="0" eaLnBrk="1" latinLnBrk="0" hangingPunct="1">
              <a:defRPr lang="ja-JP" sz="1800" kern="1200">
                <a:solidFill>
                  <a:schemeClr val="tx1"/>
                </a:solidFill>
                <a:latin typeface="+mn-lt"/>
                <a:ea typeface="Meiryo"/>
                <a:cs typeface="+mn-cs"/>
              </a:defRPr>
            </a:lvl6pPr>
            <a:lvl7pPr marL="2743200" algn="l" defTabSz="457200" rtl="0" eaLnBrk="1" latinLnBrk="0" hangingPunct="1">
              <a:defRPr lang="ja-JP" sz="1800" kern="1200">
                <a:solidFill>
                  <a:schemeClr val="tx1"/>
                </a:solidFill>
                <a:latin typeface="+mn-lt"/>
                <a:ea typeface="Meiryo"/>
                <a:cs typeface="+mn-cs"/>
              </a:defRPr>
            </a:lvl7pPr>
            <a:lvl8pPr marL="3200400" algn="l" defTabSz="457200" rtl="0" eaLnBrk="1" latinLnBrk="0" hangingPunct="1">
              <a:defRPr lang="ja-JP" sz="1800" kern="1200">
                <a:solidFill>
                  <a:schemeClr val="tx1"/>
                </a:solidFill>
                <a:latin typeface="+mn-lt"/>
                <a:ea typeface="Meiryo"/>
                <a:cs typeface="+mn-cs"/>
              </a:defRPr>
            </a:lvl8pPr>
            <a:lvl9pPr marL="3657600" algn="l" defTabSz="457200" rtl="0" eaLnBrk="1" latinLnBrk="0" hangingPunct="1">
              <a:defRPr lang="ja-JP" sz="1800" kern="1200">
                <a:solidFill>
                  <a:schemeClr val="tx1"/>
                </a:solidFill>
                <a:latin typeface="+mn-lt"/>
                <a:ea typeface="Meiryo"/>
                <a:cs typeface="+mn-cs"/>
              </a:defRPr>
            </a:lvl9pPr>
          </a:lstStyle>
          <a:p>
            <a:pPr algn="l"/>
            <a:r>
              <a:rPr sz="1400" b="1">
                <a:gradFill>
                  <a:gsLst>
                    <a:gs pos="25000">
                      <a:srgbClr val="8DC8E8"/>
                    </a:gs>
                    <a:gs pos="100000">
                      <a:srgbClr val="D59ED7"/>
                    </a:gs>
                  </a:gsLst>
                  <a:lin ang="2700000" scaled="0"/>
                </a:gradFill>
                <a:latin typeface="+mj-lt"/>
                <a:cs typeface="Segoe UI Semibold"/>
              </a:rPr>
              <a:t>ライフサイクルの段階と考慮すべき質問：</a:t>
            </a:r>
          </a:p>
        </p:txBody>
      </p:sp>
      <p:sp>
        <p:nvSpPr>
          <p:cNvPr id="2" name="Rectangle: Rounded Corners 1">
            <a:extLst>
              <a:ext uri="{FF2B5EF4-FFF2-40B4-BE49-F238E27FC236}">
                <a16:creationId xmlns:a16="http://schemas.microsoft.com/office/drawing/2014/main" id="{C88648D3-FF09-3883-FB3E-4DD6393D4006}"/>
              </a:ext>
            </a:extLst>
          </p:cNvPr>
          <p:cNvSpPr/>
          <p:nvPr/>
        </p:nvSpPr>
        <p:spPr>
          <a:xfrm>
            <a:off x="538045" y="3124535"/>
            <a:ext cx="5821896" cy="772461"/>
          </a:xfrm>
          <a:prstGeom prst="roundRect">
            <a:avLst>
              <a:gd name="adj" fmla="val 18690"/>
            </a:avLst>
          </a:prstGeom>
          <a:solidFill>
            <a:schemeClr val="bg1">
              <a:alpha val="10000"/>
            </a:schemeClr>
          </a:solidFill>
          <a:ln>
            <a:gradFill>
              <a:gsLst>
                <a:gs pos="25000">
                  <a:srgbClr val="8DC8E8"/>
                </a:gs>
                <a:gs pos="100000">
                  <a:srgbClr val="D59ED7"/>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lstStyle/>
          <a:p>
            <a:pPr marL="0" marR="0" lvl="0" indent="0" algn="l" defTabSz="457200" rtl="0" eaLnBrk="1" fontAlgn="auto" latinLnBrk="0" hangingPunct="1">
              <a:lnSpc>
                <a:spcPct val="100000"/>
              </a:lnSpc>
              <a:spcAft>
                <a:spcPts val="600"/>
              </a:spcAft>
              <a:buClrTx/>
              <a:buSzTx/>
              <a:buFontTx/>
              <a:buNone/>
              <a:tabLst/>
              <a:defRPr lang="ja-JP"/>
            </a:pPr>
            <a:r>
              <a:rPr kumimoji="0" sz="1200" b="1" u="none" strike="noStrike" cap="none" normalizeH="0" baseline="0">
                <a:gradFill>
                  <a:gsLst>
                    <a:gs pos="0">
                      <a:srgbClr val="8DC8E8">
                        <a:lumMod val="100000"/>
                      </a:srgbClr>
                    </a:gs>
                    <a:gs pos="100000">
                      <a:srgbClr val="CD98CF">
                        <a:lumMod val="100000"/>
                      </a:srgbClr>
                    </a:gs>
                  </a:gsLst>
                  <a:lin ang="2700000" scaled="0"/>
                </a:gradFill>
                <a:effectLst/>
                <a:uLnTx/>
                <a:uFillTx/>
                <a:latin typeface="Segoe UI Semibold"/>
                <a:ea typeface="Meiryo"/>
                <a:cs typeface="Segoe UI Semibold"/>
              </a:rPr>
              <a:t>責任ある評価</a:t>
            </a:r>
          </a:p>
          <a:p>
            <a:pPr marL="0" marR="0" lvl="0" indent="0" algn="l" defTabSz="457200" rtl="0" eaLnBrk="1" fontAlgn="auto" latinLnBrk="0" hangingPunct="1">
              <a:lnSpc>
                <a:spcPct val="100000"/>
              </a:lnSpc>
              <a:spcAft>
                <a:spcPts val="600"/>
              </a:spcAft>
              <a:buClrTx/>
              <a:buSzTx/>
              <a:buFontTx/>
              <a:buNone/>
              <a:tabLst/>
              <a:defRPr lang="ja-JP"/>
            </a:pPr>
            <a:r>
              <a:rPr sz="1000">
                <a:solidFill>
                  <a:schemeClr val="bg1"/>
                </a:solidFill>
                <a:cs typeface="Segoe UI Semibold"/>
              </a:rPr>
              <a:t>AI 開発における優先度の高い分野と、プロセスの追跡、確認、および承認のセキュリティ確保方法を特定します。</a:t>
            </a:r>
          </a:p>
        </p:txBody>
      </p:sp>
      <p:sp>
        <p:nvSpPr>
          <p:cNvPr id="7" name="Rectangle 6">
            <a:extLst>
              <a:ext uri="{FF2B5EF4-FFF2-40B4-BE49-F238E27FC236}">
                <a16:creationId xmlns:a16="http://schemas.microsoft.com/office/drawing/2014/main" id="{4F896B19-217D-588F-328C-6A9FCC8F43A6}"/>
              </a:ext>
            </a:extLst>
          </p:cNvPr>
          <p:cNvSpPr/>
          <p:nvPr/>
        </p:nvSpPr>
        <p:spPr>
          <a:xfrm>
            <a:off x="538045" y="3960446"/>
            <a:ext cx="1900355" cy="1657971"/>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a:spcBef>
                <a:spcPts val="600"/>
              </a:spcBef>
              <a:spcAft>
                <a:spcPts val="600"/>
              </a:spcAft>
              <a:defRPr lang="ja-JP"/>
            </a:pPr>
            <a:r>
              <a:rPr sz="1000">
                <a:gradFill>
                  <a:gsLst>
                    <a:gs pos="25000">
                      <a:srgbClr val="8DC8E8"/>
                    </a:gs>
                    <a:gs pos="100000">
                      <a:srgbClr val="D59ED7"/>
                    </a:gs>
                  </a:gsLst>
                  <a:lin ang="3600000" scaled="0"/>
                </a:gradFill>
                <a:cs typeface="Segoe UI Semibold"/>
              </a:rPr>
              <a:t>このツールの効果は公平ですか？</a:t>
            </a:r>
            <a:r>
              <a:rPr sz="1000">
                <a:solidFill>
                  <a:schemeClr val="bg1"/>
                </a:solidFill>
                <a:cs typeface="Segoe UI Semibold"/>
              </a:rPr>
              <a:t>公平性を評価し、リスクを制限するためにどのような原則を使用しま</a:t>
            </a:r>
            <a:br>
              <a:rPr lang="en-US" sz="1000">
                <a:solidFill>
                  <a:schemeClr val="bg1"/>
                </a:solidFill>
                <a:cs typeface="Segoe UI Semibold"/>
              </a:rPr>
            </a:br>
            <a:r>
              <a:rPr sz="1000">
                <a:solidFill>
                  <a:schemeClr val="bg1"/>
                </a:solidFill>
                <a:cs typeface="Segoe UI Semibold"/>
              </a:rPr>
              <a:t>すか？ </a:t>
            </a:r>
          </a:p>
          <a:p>
            <a:pPr marR="0" lvl="0" algn="l" defTabSz="457200" rtl="0" eaLnBrk="1" fontAlgn="auto" latinLnBrk="0" hangingPunct="1">
              <a:lnSpc>
                <a:spcPct val="100000"/>
              </a:lnSpc>
              <a:spcBef>
                <a:spcPts val="600"/>
              </a:spcBef>
              <a:spcAft>
                <a:spcPts val="600"/>
              </a:spcAft>
              <a:buClrTx/>
              <a:buSzTx/>
              <a:tabLst/>
              <a:defRPr lang="ja-JP"/>
            </a:pPr>
            <a:r>
              <a:rPr sz="1000">
                <a:solidFill>
                  <a:schemeClr val="bg1"/>
                </a:solidFill>
                <a:cs typeface="Segoe UI Semibold"/>
                <a:hlinkClick r:id="rId3">
                  <a:extLst>
                    <a:ext uri="{A12FA001-AC4F-418D-AE19-62706E023703}">
                      <ahyp:hlinkClr xmlns:ahyp="http://schemas.microsoft.com/office/drawing/2018/hyperlinkcolor" val="tx"/>
                    </a:ext>
                  </a:extLst>
                </a:hlinkClick>
              </a:rPr>
              <a:t>影響評価ガイド</a:t>
            </a:r>
            <a:r>
              <a:rPr sz="1000">
                <a:solidFill>
                  <a:schemeClr val="bg1"/>
                </a:solidFill>
                <a:cs typeface="Segoe UI Semibold"/>
              </a:rPr>
              <a:t>と</a:t>
            </a:r>
            <a:r>
              <a:rPr sz="1000">
                <a:solidFill>
                  <a:schemeClr val="bg1"/>
                </a:solidFill>
                <a:cs typeface="Segoe UI Semibold"/>
                <a:hlinkClick r:id="rId4">
                  <a:extLst>
                    <a:ext uri="{A12FA001-AC4F-418D-AE19-62706E023703}">
                      <ahyp:hlinkClr xmlns:ahyp="http://schemas.microsoft.com/office/drawing/2018/hyperlinkcolor" val="tx"/>
                    </a:ext>
                  </a:extLst>
                </a:hlinkClick>
              </a:rPr>
              <a:t>テンプレート</a:t>
            </a:r>
            <a:r>
              <a:rPr lang="ja-JP" altLang="en-US" sz="1000">
                <a:solidFill>
                  <a:schemeClr val="bg1"/>
                </a:solidFill>
                <a:cs typeface="Segoe UI Semibold"/>
              </a:rPr>
              <a:t>を使用する</a:t>
            </a:r>
            <a:endParaRPr lang="ja-JP" altLang="en-US" sz="1000" dirty="0">
              <a:solidFill>
                <a:schemeClr val="bg1"/>
              </a:solidFill>
              <a:cs typeface="Segoe UI Semibold"/>
            </a:endParaRPr>
          </a:p>
        </p:txBody>
      </p:sp>
      <p:sp>
        <p:nvSpPr>
          <p:cNvPr id="8" name="Rectangle 7">
            <a:extLst>
              <a:ext uri="{FF2B5EF4-FFF2-40B4-BE49-F238E27FC236}">
                <a16:creationId xmlns:a16="http://schemas.microsoft.com/office/drawing/2014/main" id="{506BA298-890B-9755-5C0C-F7C2ED8B9378}"/>
              </a:ext>
            </a:extLst>
          </p:cNvPr>
          <p:cNvSpPr/>
          <p:nvPr/>
        </p:nvSpPr>
        <p:spPr>
          <a:xfrm>
            <a:off x="2498815" y="3960446"/>
            <a:ext cx="1900355" cy="1657971"/>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marR="0" lvl="0" algn="l" defTabSz="457200" rtl="0" eaLnBrk="1" fontAlgn="auto" latinLnBrk="0" hangingPunct="1">
              <a:lnSpc>
                <a:spcPct val="100000"/>
              </a:lnSpc>
              <a:spcBef>
                <a:spcPts val="600"/>
              </a:spcBef>
              <a:spcAft>
                <a:spcPts val="600"/>
              </a:spcAft>
              <a:buClrTx/>
              <a:buSzTx/>
              <a:tabLst/>
              <a:defRPr lang="ja-JP"/>
            </a:pPr>
            <a:r>
              <a:rPr sz="1000">
                <a:gradFill>
                  <a:gsLst>
                    <a:gs pos="0">
                      <a:srgbClr val="8DC8E8"/>
                    </a:gs>
                    <a:gs pos="100000">
                      <a:srgbClr val="D59ED7"/>
                    </a:gs>
                  </a:gsLst>
                  <a:lin ang="3600000" scaled="0"/>
                </a:gradFill>
                <a:cs typeface="Segoe UI Semibold"/>
              </a:rPr>
              <a:t>このモデルは正確ですか</a:t>
            </a:r>
            <a:r>
              <a:rPr sz="1000">
                <a:gradFill>
                  <a:gsLst>
                    <a:gs pos="0">
                      <a:srgbClr val="8DC8E8"/>
                    </a:gs>
                    <a:gs pos="100000">
                      <a:srgbClr val="D59ED7"/>
                    </a:gs>
                  </a:gsLst>
                  <a:lin ang="0" scaled="0"/>
                </a:gradFill>
                <a:cs typeface="Segoe UI Semibold"/>
              </a:rPr>
              <a:t>?</a:t>
            </a:r>
            <a:r>
              <a:rPr sz="1000">
                <a:solidFill>
                  <a:schemeClr val="bg1"/>
                </a:solidFill>
                <a:cs typeface="Segoe UI Semibold"/>
              </a:rPr>
              <a:t>異常なエラー率を持つデータセットコホートはありますか？</a:t>
            </a:r>
          </a:p>
          <a:p>
            <a:pPr marR="0" lvl="0" algn="l" defTabSz="457200" rtl="0" eaLnBrk="1" fontAlgn="auto" latinLnBrk="0" hangingPunct="1">
              <a:lnSpc>
                <a:spcPct val="100000"/>
              </a:lnSpc>
              <a:spcBef>
                <a:spcPts val="600"/>
              </a:spcBef>
              <a:spcAft>
                <a:spcPts val="600"/>
              </a:spcAft>
              <a:buClrTx/>
              <a:buSzTx/>
              <a:tabLst/>
              <a:defRPr lang="ja-JP"/>
            </a:pPr>
            <a:r>
              <a:rPr sz="1000">
                <a:solidFill>
                  <a:schemeClr val="bg1"/>
                </a:solidFill>
                <a:cs typeface="Segoe UI Semibold"/>
                <a:hlinkClick r:id="rId5">
                  <a:extLst>
                    <a:ext uri="{A12FA001-AC4F-418D-AE19-62706E023703}">
                      <ahyp:hlinkClr xmlns:ahyp="http://schemas.microsoft.com/office/drawing/2018/hyperlinkcolor" val="tx"/>
                    </a:ext>
                  </a:extLst>
                </a:hlinkClick>
              </a:rPr>
              <a:t>エラー分析</a:t>
            </a:r>
            <a:r>
              <a:rPr lang="ja-JP" altLang="en-US" sz="1000">
                <a:solidFill>
                  <a:schemeClr val="bg1"/>
                </a:solidFill>
                <a:cs typeface="Segoe UI Semibold"/>
              </a:rPr>
              <a:t>の詳</a:t>
            </a:r>
            <a:r>
              <a:rPr lang="ja-JP" altLang="en-US" sz="1000" dirty="0">
                <a:solidFill>
                  <a:schemeClr val="bg1"/>
                </a:solidFill>
                <a:cs typeface="Segoe UI Semibold"/>
              </a:rPr>
              <a:t>細</a:t>
            </a:r>
          </a:p>
        </p:txBody>
      </p:sp>
      <p:sp>
        <p:nvSpPr>
          <p:cNvPr id="10" name="Rectangle 9">
            <a:extLst>
              <a:ext uri="{FF2B5EF4-FFF2-40B4-BE49-F238E27FC236}">
                <a16:creationId xmlns:a16="http://schemas.microsoft.com/office/drawing/2014/main" id="{174EBA38-53CF-8BD3-D362-6B91A27A6955}"/>
              </a:ext>
            </a:extLst>
          </p:cNvPr>
          <p:cNvSpPr/>
          <p:nvPr/>
        </p:nvSpPr>
        <p:spPr>
          <a:xfrm>
            <a:off x="4459585" y="3960446"/>
            <a:ext cx="1900355" cy="1657971"/>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a:spcBef>
                <a:spcPts val="600"/>
              </a:spcBef>
              <a:spcAft>
                <a:spcPts val="600"/>
              </a:spcAft>
              <a:defRPr lang="ja-JP"/>
            </a:pPr>
            <a:r>
              <a:rPr sz="1000">
                <a:solidFill>
                  <a:schemeClr val="bg1"/>
                </a:solidFill>
                <a:cs typeface="Segoe UI Semibold"/>
              </a:rPr>
              <a:t>アルゴリ</a:t>
            </a:r>
            <a:r>
              <a:rPr sz="1000">
                <a:gradFill>
                  <a:gsLst>
                    <a:gs pos="0">
                      <a:srgbClr val="8DC8E8"/>
                    </a:gs>
                    <a:gs pos="100000">
                      <a:srgbClr val="D59ED7"/>
                    </a:gs>
                  </a:gsLst>
                  <a:lin ang="0" scaled="0"/>
                </a:gradFill>
                <a:cs typeface="Segoe UI Semibold"/>
              </a:rPr>
              <a:t>ズム</a:t>
            </a:r>
            <a:r>
              <a:rPr sz="1000">
                <a:solidFill>
                  <a:schemeClr val="bg1"/>
                </a:solidFill>
                <a:cs typeface="Segoe UI Semibold"/>
              </a:rPr>
              <a:t> </a:t>
            </a:r>
            <a:r>
              <a:rPr sz="1000">
                <a:gradFill>
                  <a:gsLst>
                    <a:gs pos="0">
                      <a:srgbClr val="8DC8E8"/>
                    </a:gs>
                    <a:gs pos="100000">
                      <a:srgbClr val="D59ED7"/>
                    </a:gs>
                  </a:gsLst>
                  <a:lin ang="3600000" scaled="0"/>
                </a:gradFill>
                <a:cs typeface="Segoe UI Semibold"/>
              </a:rPr>
              <a:t>は堅牢で信頼性があり、信頼性がありますか？ </a:t>
            </a:r>
          </a:p>
          <a:p>
            <a:pPr>
              <a:spcBef>
                <a:spcPts val="600"/>
              </a:spcBef>
              <a:spcAft>
                <a:spcPts val="600"/>
              </a:spcAft>
              <a:defRPr lang="ja-JP"/>
            </a:pPr>
            <a:r>
              <a:rPr sz="1000">
                <a:solidFill>
                  <a:schemeClr val="bg1"/>
                </a:solidFill>
                <a:cs typeface="Segoe UI Semibold"/>
              </a:rPr>
              <a:t>オープンソースの</a:t>
            </a:r>
            <a:r>
              <a:rPr sz="1000">
                <a:solidFill>
                  <a:schemeClr val="bg1"/>
                </a:solidFill>
                <a:cs typeface="Segoe UI Semibold"/>
                <a:hlinkClick r:id="rId6"/>
              </a:rPr>
              <a:t>Counterfit</a:t>
            </a:r>
            <a:r>
              <a:rPr sz="1000">
                <a:solidFill>
                  <a:schemeClr val="bg1"/>
                </a:solidFill>
                <a:cs typeface="Segoe UI Semibold"/>
              </a:rPr>
              <a:t>ツールを使用する</a:t>
            </a:r>
          </a:p>
        </p:txBody>
      </p:sp>
      <p:sp>
        <p:nvSpPr>
          <p:cNvPr id="18" name="Rectangle: Rounded Corners 17">
            <a:extLst>
              <a:ext uri="{FF2B5EF4-FFF2-40B4-BE49-F238E27FC236}">
                <a16:creationId xmlns:a16="http://schemas.microsoft.com/office/drawing/2014/main" id="{C94E240D-8ED8-36B1-5039-9C8445DAC13F}"/>
              </a:ext>
            </a:extLst>
          </p:cNvPr>
          <p:cNvSpPr/>
          <p:nvPr/>
        </p:nvSpPr>
        <p:spPr>
          <a:xfrm>
            <a:off x="538045" y="5692316"/>
            <a:ext cx="5821896" cy="777240"/>
          </a:xfrm>
          <a:prstGeom prst="roundRect">
            <a:avLst/>
          </a:prstGeom>
          <a:solidFill>
            <a:schemeClr val="bg1">
              <a:alpha val="10000"/>
            </a:schemeClr>
          </a:solidFill>
          <a:ln>
            <a:gradFill>
              <a:gsLst>
                <a:gs pos="25000">
                  <a:srgbClr val="8DC8E8"/>
                </a:gs>
                <a:gs pos="100000">
                  <a:srgbClr val="D59ED7"/>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lstStyle/>
          <a:p>
            <a:pPr marL="0" marR="0" lvl="0" indent="0" algn="l" defTabSz="457200" rtl="0" eaLnBrk="1" fontAlgn="auto" latinLnBrk="0" hangingPunct="1">
              <a:lnSpc>
                <a:spcPct val="100000"/>
              </a:lnSpc>
              <a:spcAft>
                <a:spcPts val="600"/>
              </a:spcAft>
              <a:buClrTx/>
              <a:buSzTx/>
              <a:buFontTx/>
              <a:buNone/>
              <a:tabLst/>
              <a:defRPr lang="ja-JP"/>
            </a:pPr>
            <a:r>
              <a:rPr kumimoji="0" sz="1200" b="1" u="none" strike="noStrike" cap="none" normalizeH="0" baseline="0">
                <a:gradFill>
                  <a:gsLst>
                    <a:gs pos="0">
                      <a:srgbClr val="8DC8E8">
                        <a:lumMod val="100000"/>
                      </a:srgbClr>
                    </a:gs>
                    <a:gs pos="100000">
                      <a:srgbClr val="CD98CF">
                        <a:lumMod val="100000"/>
                      </a:srgbClr>
                    </a:gs>
                  </a:gsLst>
                  <a:lin ang="2700000" scaled="0"/>
                </a:gradFill>
                <a:effectLst/>
                <a:uLnTx/>
                <a:uFillTx/>
                <a:latin typeface="Segoe UI Semibold"/>
                <a:ea typeface="Meiryo"/>
                <a:cs typeface="Segoe UI Semibold"/>
              </a:rPr>
              <a:t>責任ある開発</a:t>
            </a:r>
          </a:p>
          <a:p>
            <a:pPr marL="0" marR="0" lvl="0" indent="0" algn="l" defTabSz="457200" rtl="0" eaLnBrk="1" fontAlgn="auto" latinLnBrk="0" hangingPunct="1">
              <a:lnSpc>
                <a:spcPct val="100000"/>
              </a:lnSpc>
              <a:spcAft>
                <a:spcPts val="600"/>
              </a:spcAft>
              <a:buClrTx/>
              <a:buSzTx/>
              <a:buFontTx/>
              <a:buNone/>
              <a:tabLst/>
              <a:defRPr lang="ja-JP"/>
            </a:pPr>
            <a:r>
              <a:rPr sz="1000">
                <a:solidFill>
                  <a:schemeClr val="bg1"/>
                </a:solidFill>
                <a:cs typeface="Segoe UI Semibold"/>
              </a:rPr>
              <a:t>データ収集からパフォーマンスと表現の公平性をサポートするまで、AIシステムを責任を持って構築してください。</a:t>
            </a:r>
          </a:p>
        </p:txBody>
      </p:sp>
      <p:sp>
        <p:nvSpPr>
          <p:cNvPr id="19" name="Rectangle 18">
            <a:extLst>
              <a:ext uri="{FF2B5EF4-FFF2-40B4-BE49-F238E27FC236}">
                <a16:creationId xmlns:a16="http://schemas.microsoft.com/office/drawing/2014/main" id="{17D40B6C-123B-0921-CDC0-ABD2DF135ED6}"/>
              </a:ext>
            </a:extLst>
          </p:cNvPr>
          <p:cNvSpPr/>
          <p:nvPr/>
        </p:nvSpPr>
        <p:spPr>
          <a:xfrm>
            <a:off x="538045" y="6533007"/>
            <a:ext cx="1900355" cy="1460455"/>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marR="0" lvl="0" algn="l" defTabSz="457200" rtl="0" eaLnBrk="1" fontAlgn="auto" latinLnBrk="0" hangingPunct="1">
              <a:lnSpc>
                <a:spcPct val="100000"/>
              </a:lnSpc>
              <a:spcAft>
                <a:spcPts val="600"/>
              </a:spcAft>
              <a:buClrTx/>
              <a:buSzTx/>
              <a:tabLst/>
              <a:defRPr lang="ja-JP"/>
            </a:pPr>
            <a:r>
              <a:rPr sz="1000">
                <a:solidFill>
                  <a:schemeClr val="bg1"/>
                </a:solidFill>
                <a:cs typeface="Segoe UI Semibold"/>
              </a:rPr>
              <a:t>人間とAIの相互作用のベストプラクティスをUXに どのように</a:t>
            </a:r>
            <a:r>
              <a:rPr sz="1000">
                <a:gradFill>
                  <a:gsLst>
                    <a:gs pos="0">
                      <a:srgbClr val="8DC8E8"/>
                    </a:gs>
                    <a:gs pos="100000">
                      <a:srgbClr val="D59ED7"/>
                    </a:gs>
                  </a:gsLst>
                  <a:lin ang="3600000" scaled="0"/>
                </a:gradFill>
                <a:cs typeface="Segoe UI Semibold"/>
              </a:rPr>
              <a:t>統合しますか？</a:t>
            </a:r>
          </a:p>
          <a:p>
            <a:pPr marR="0" lvl="0" algn="l" defTabSz="457200" rtl="0" eaLnBrk="1" fontAlgn="auto" latinLnBrk="0" hangingPunct="1">
              <a:lnSpc>
                <a:spcPct val="100000"/>
              </a:lnSpc>
              <a:spcAft>
                <a:spcPts val="600"/>
              </a:spcAft>
              <a:buClrTx/>
              <a:buSzTx/>
              <a:tabLst/>
              <a:defRPr lang="ja-JP"/>
            </a:pPr>
            <a:r>
              <a:rPr sz="1000">
                <a:solidFill>
                  <a:schemeClr val="bg1"/>
                </a:solidFill>
                <a:cs typeface="Segoe UI Semibold"/>
                <a:hlinkClick r:id="rId7"/>
              </a:rPr>
              <a:t>人間とAIの相互作用ガイドラインと設計ライブラリ</a:t>
            </a:r>
            <a:r>
              <a:rPr sz="1000">
                <a:solidFill>
                  <a:schemeClr val="bg1"/>
                </a:solidFill>
                <a:cs typeface="Segoe UI Semibold"/>
              </a:rPr>
              <a:t>を参照してください</a:t>
            </a:r>
          </a:p>
        </p:txBody>
      </p:sp>
      <p:sp>
        <p:nvSpPr>
          <p:cNvPr id="20" name="Rectangle 19">
            <a:extLst>
              <a:ext uri="{FF2B5EF4-FFF2-40B4-BE49-F238E27FC236}">
                <a16:creationId xmlns:a16="http://schemas.microsoft.com/office/drawing/2014/main" id="{9A290CE1-136B-4C9D-1F52-655BF858C0C6}"/>
              </a:ext>
            </a:extLst>
          </p:cNvPr>
          <p:cNvSpPr/>
          <p:nvPr/>
        </p:nvSpPr>
        <p:spPr>
          <a:xfrm>
            <a:off x="2498815" y="6533007"/>
            <a:ext cx="1900355" cy="1460455"/>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marR="0" lvl="0" algn="l" defTabSz="457200" rtl="0" eaLnBrk="1" fontAlgn="auto" latinLnBrk="0" hangingPunct="1">
              <a:lnSpc>
                <a:spcPct val="100000"/>
              </a:lnSpc>
              <a:spcAft>
                <a:spcPts val="600"/>
              </a:spcAft>
              <a:buClrTx/>
              <a:buSzTx/>
              <a:tabLst/>
              <a:defRPr lang="ja-JP"/>
            </a:pPr>
            <a:r>
              <a:rPr sz="1000">
                <a:solidFill>
                  <a:schemeClr val="bg1"/>
                </a:solidFill>
                <a:cs typeface="Segoe UI Semibold"/>
              </a:rPr>
              <a:t>すべてのお客様がアクセスできる体験</a:t>
            </a:r>
            <a:r>
              <a:rPr sz="1000">
                <a:gradFill>
                  <a:gsLst>
                    <a:gs pos="0">
                      <a:srgbClr val="8DC8E8"/>
                    </a:gs>
                    <a:gs pos="100000">
                      <a:srgbClr val="D59ED7"/>
                    </a:gs>
                  </a:gsLst>
                  <a:lin ang="3600000" scaled="0"/>
                </a:gradFill>
                <a:cs typeface="Segoe UI Semibold"/>
              </a:rPr>
              <a:t>を開発していますか？</a:t>
            </a:r>
          </a:p>
          <a:p>
            <a:pPr marR="0" lvl="0" algn="l" defTabSz="457200" rtl="0" eaLnBrk="1" fontAlgn="auto" latinLnBrk="0" hangingPunct="1">
              <a:lnSpc>
                <a:spcPct val="100000"/>
              </a:lnSpc>
              <a:spcAft>
                <a:spcPts val="600"/>
              </a:spcAft>
              <a:buClrTx/>
              <a:buSzTx/>
              <a:tabLst/>
              <a:defRPr lang="ja-JP"/>
            </a:pPr>
            <a:r>
              <a:rPr sz="1000">
                <a:solidFill>
                  <a:schemeClr val="bg1"/>
                </a:solidFill>
                <a:cs typeface="Segoe UI Semibold"/>
                <a:hlinkClick r:id="rId8"/>
              </a:rPr>
              <a:t>Microsoft Inclusive Design</a:t>
            </a:r>
            <a:r>
              <a:rPr sz="1000">
                <a:solidFill>
                  <a:schemeClr val="bg1"/>
                </a:solidFill>
                <a:cs typeface="Segoe UI Semibold"/>
              </a:rPr>
              <a:t>ガイドラインを入手する</a:t>
            </a:r>
          </a:p>
        </p:txBody>
      </p:sp>
      <p:sp>
        <p:nvSpPr>
          <p:cNvPr id="21" name="Rectangle 20">
            <a:extLst>
              <a:ext uri="{FF2B5EF4-FFF2-40B4-BE49-F238E27FC236}">
                <a16:creationId xmlns:a16="http://schemas.microsoft.com/office/drawing/2014/main" id="{A8FFA42A-9F31-12BA-84AD-1881F99C684D}"/>
              </a:ext>
            </a:extLst>
          </p:cNvPr>
          <p:cNvSpPr/>
          <p:nvPr/>
        </p:nvSpPr>
        <p:spPr>
          <a:xfrm>
            <a:off x="4459585" y="6533007"/>
            <a:ext cx="1900355" cy="1460455"/>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a:spcAft>
                <a:spcPts val="600"/>
              </a:spcAft>
              <a:defRPr lang="ja-JP"/>
            </a:pPr>
            <a:r>
              <a:rPr sz="1000">
                <a:solidFill>
                  <a:schemeClr val="bg1"/>
                </a:solidFill>
                <a:cs typeface="Segoe UI Semibold"/>
              </a:rPr>
              <a:t>お客様のプライベートデータを</a:t>
            </a:r>
            <a:r>
              <a:rPr sz="1000">
                <a:solidFill>
                  <a:srgbClr val="FF0000"/>
                </a:solidFill>
                <a:cs typeface="Segoe UI Semibold"/>
              </a:rPr>
              <a:t> </a:t>
            </a:r>
            <a:r>
              <a:rPr sz="1000">
                <a:gradFill>
                  <a:gsLst>
                    <a:gs pos="0">
                      <a:srgbClr val="8DC8E8"/>
                    </a:gs>
                    <a:gs pos="100000">
                      <a:srgbClr val="D59ED7"/>
                    </a:gs>
                  </a:gsLst>
                  <a:lin ang="3600000" scaled="0"/>
                </a:gradFill>
                <a:cs typeface="Segoe UI Semibold"/>
              </a:rPr>
              <a:t>どのように保護しま</a:t>
            </a:r>
            <a:br>
              <a:rPr lang="en-US" sz="1000">
                <a:gradFill>
                  <a:gsLst>
                    <a:gs pos="0">
                      <a:srgbClr val="8DC8E8"/>
                    </a:gs>
                    <a:gs pos="100000">
                      <a:srgbClr val="D59ED7"/>
                    </a:gs>
                  </a:gsLst>
                  <a:lin ang="3600000" scaled="0"/>
                </a:gradFill>
                <a:cs typeface="Segoe UI Semibold"/>
              </a:rPr>
            </a:br>
            <a:r>
              <a:rPr sz="1000">
                <a:gradFill>
                  <a:gsLst>
                    <a:gs pos="0">
                      <a:srgbClr val="8DC8E8"/>
                    </a:gs>
                    <a:gs pos="100000">
                      <a:srgbClr val="D59ED7"/>
                    </a:gs>
                  </a:gsLst>
                  <a:lin ang="3600000" scaled="0"/>
                </a:gradFill>
                <a:cs typeface="Segoe UI Semibold"/>
              </a:rPr>
              <a:t>すか？ </a:t>
            </a:r>
          </a:p>
          <a:p>
            <a:pPr marR="0" lvl="0" algn="l" defTabSz="457200" rtl="0" eaLnBrk="1" fontAlgn="auto" latinLnBrk="0" hangingPunct="1">
              <a:lnSpc>
                <a:spcPct val="100000"/>
              </a:lnSpc>
              <a:spcAft>
                <a:spcPts val="600"/>
              </a:spcAft>
              <a:buClrTx/>
              <a:buSzTx/>
              <a:tabLst/>
              <a:defRPr lang="ja-JP"/>
            </a:pPr>
            <a:r>
              <a:rPr sz="1000">
                <a:solidFill>
                  <a:schemeClr val="bg1"/>
                </a:solidFill>
                <a:cs typeface="Segoe UI Semibold"/>
              </a:rPr>
              <a:t>差分プライバシー </a:t>
            </a:r>
            <a:r>
              <a:rPr sz="1000">
                <a:solidFill>
                  <a:srgbClr val="85C0FB"/>
                </a:solidFill>
                <a:cs typeface="Segoe UI Semibold"/>
                <a:hlinkClick r:id="rId9">
                  <a:extLst>
                    <a:ext uri="{A12FA001-AC4F-418D-AE19-62706E023703}">
                      <ahyp:hlinkClr xmlns:ahyp="http://schemas.microsoft.com/office/drawing/2018/hyperlinkcolor" val="tx"/>
                    </a:ext>
                  </a:extLst>
                </a:hlinkClick>
              </a:rPr>
              <a:t>を探索</a:t>
            </a:r>
            <a:endParaRPr sz="1000">
              <a:solidFill>
                <a:srgbClr val="85C0FB"/>
              </a:solidFill>
              <a:cs typeface="Segoe UI Semibold"/>
            </a:endParaRPr>
          </a:p>
        </p:txBody>
      </p:sp>
      <p:sp>
        <p:nvSpPr>
          <p:cNvPr id="22" name="Rectangle: Rounded Corners 21">
            <a:extLst>
              <a:ext uri="{FF2B5EF4-FFF2-40B4-BE49-F238E27FC236}">
                <a16:creationId xmlns:a16="http://schemas.microsoft.com/office/drawing/2014/main" id="{A93C2926-B90D-B3B7-1312-ED372F2D9D02}"/>
              </a:ext>
            </a:extLst>
          </p:cNvPr>
          <p:cNvSpPr/>
          <p:nvPr/>
        </p:nvSpPr>
        <p:spPr>
          <a:xfrm>
            <a:off x="538045" y="8067360"/>
            <a:ext cx="5821896" cy="777240"/>
          </a:xfrm>
          <a:prstGeom prst="roundRect">
            <a:avLst/>
          </a:prstGeom>
          <a:solidFill>
            <a:schemeClr val="bg1">
              <a:alpha val="10000"/>
            </a:schemeClr>
          </a:solidFill>
          <a:ln>
            <a:gradFill>
              <a:gsLst>
                <a:gs pos="25000">
                  <a:srgbClr val="8DC8E8"/>
                </a:gs>
                <a:gs pos="100000">
                  <a:srgbClr val="D59ED7"/>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lstStyle/>
          <a:p>
            <a:pPr marL="0" marR="0" lvl="0" indent="0" algn="l" defTabSz="457200" rtl="0" eaLnBrk="1" fontAlgn="auto" latinLnBrk="0" hangingPunct="1">
              <a:lnSpc>
                <a:spcPct val="100000"/>
              </a:lnSpc>
              <a:spcAft>
                <a:spcPts val="600"/>
              </a:spcAft>
              <a:buClrTx/>
              <a:buSzTx/>
              <a:buFontTx/>
              <a:buNone/>
              <a:tabLst/>
              <a:defRPr lang="ja-JP"/>
            </a:pPr>
            <a:r>
              <a:rPr kumimoji="0" sz="1200" b="1" u="none" strike="noStrike" cap="none" normalizeH="0" baseline="0">
                <a:gradFill>
                  <a:gsLst>
                    <a:gs pos="0">
                      <a:srgbClr val="8DC8E8">
                        <a:lumMod val="100000"/>
                      </a:srgbClr>
                    </a:gs>
                    <a:gs pos="100000">
                      <a:srgbClr val="CD98CF">
                        <a:lumMod val="100000"/>
                      </a:srgbClr>
                    </a:gs>
                  </a:gsLst>
                  <a:lin ang="2700000" scaled="0"/>
                </a:gradFill>
                <a:effectLst/>
                <a:uLnTx/>
                <a:uFillTx/>
                <a:latin typeface="Segoe UI Semibold"/>
                <a:ea typeface="Meiryo"/>
                <a:cs typeface="Segoe UI Semibold"/>
              </a:rPr>
              <a:t>責任ある導入</a:t>
            </a:r>
          </a:p>
          <a:p>
            <a:pPr>
              <a:spcAft>
                <a:spcPts val="600"/>
              </a:spcAft>
              <a:defRPr lang="ja-JP"/>
            </a:pPr>
            <a:r>
              <a:rPr sz="1000">
                <a:solidFill>
                  <a:schemeClr val="bg1"/>
                </a:solidFill>
                <a:cs typeface="Segoe UI Semibold"/>
              </a:rPr>
              <a:t>導入時には、適切な人材を支援し、</a:t>
            </a:r>
            <a:r>
              <a:rPr sz="1000">
                <a:solidFill>
                  <a:srgbClr val="FF0000"/>
                </a:solidFill>
                <a:cs typeface="Segoe UI Semibold"/>
              </a:rPr>
              <a:t> </a:t>
            </a:r>
            <a:r>
              <a:rPr sz="1000">
                <a:solidFill>
                  <a:schemeClr val="bg1"/>
                </a:solidFill>
                <a:cs typeface="Segoe UI Semibold"/>
              </a:rPr>
              <a:t>責任あるAIの使用、運用化、およびパフォーマンス指標を強化するために共通の慣行を強化することが重要です。</a:t>
            </a:r>
          </a:p>
        </p:txBody>
      </p:sp>
      <p:sp>
        <p:nvSpPr>
          <p:cNvPr id="23" name="Rectangle 22">
            <a:extLst>
              <a:ext uri="{FF2B5EF4-FFF2-40B4-BE49-F238E27FC236}">
                <a16:creationId xmlns:a16="http://schemas.microsoft.com/office/drawing/2014/main" id="{9D031730-70BF-DBF5-C228-BB1D6AD89BCD}"/>
              </a:ext>
            </a:extLst>
          </p:cNvPr>
          <p:cNvSpPr/>
          <p:nvPr/>
        </p:nvSpPr>
        <p:spPr>
          <a:xfrm>
            <a:off x="538045" y="8908051"/>
            <a:ext cx="2884784" cy="1092975"/>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a:spcAft>
                <a:spcPts val="600"/>
              </a:spcAft>
              <a:defRPr lang="ja-JP"/>
            </a:pPr>
            <a:r>
              <a:rPr sz="1000">
                <a:latin typeface="Segoe UI"/>
                <a:cs typeface="Segoe UI Semibold"/>
              </a:rPr>
              <a:t>どうすれば</a:t>
            </a:r>
            <a:r>
              <a:rPr sz="1000">
                <a:solidFill>
                  <a:srgbClr val="FF0000"/>
                </a:solidFill>
                <a:latin typeface="Segoe UI"/>
                <a:cs typeface="Segoe UI Semibold"/>
              </a:rPr>
              <a:t> </a:t>
            </a:r>
            <a:r>
              <a:rPr sz="1000">
                <a:gradFill>
                  <a:gsLst>
                    <a:gs pos="0">
                      <a:srgbClr val="8DC8E8"/>
                    </a:gs>
                    <a:gs pos="100000">
                      <a:srgbClr val="D59ED7"/>
                    </a:gs>
                  </a:gsLst>
                  <a:lin ang="3600000" scaled="0"/>
                </a:gradFill>
                <a:latin typeface="Segoe UI"/>
                <a:cs typeface="Segoe UI Semibold"/>
              </a:rPr>
              <a:t>透明性を高め</a:t>
            </a:r>
            <a:r>
              <a:rPr sz="1000">
                <a:gradFill>
                  <a:gsLst>
                    <a:gs pos="0">
                      <a:srgbClr val="8DC8E8"/>
                    </a:gs>
                    <a:gs pos="100000">
                      <a:srgbClr val="D59ED7"/>
                    </a:gs>
                  </a:gsLst>
                  <a:lin ang="0" scaled="0"/>
                </a:gradFill>
                <a:latin typeface="Segoe UI"/>
                <a:cs typeface="Segoe UI Semibold"/>
              </a:rPr>
              <a:t>、</a:t>
            </a:r>
            <a:r>
              <a:rPr sz="1000">
                <a:latin typeface="Segoe UI"/>
                <a:cs typeface="Segoe UI Semibold"/>
              </a:rPr>
              <a:t> </a:t>
            </a:r>
            <a:r>
              <a:rPr sz="1000">
                <a:gradFill>
                  <a:gsLst>
                    <a:gs pos="0">
                      <a:srgbClr val="8DC8E8"/>
                    </a:gs>
                    <a:gs pos="100000">
                      <a:srgbClr val="D59ED7"/>
                    </a:gs>
                  </a:gsLst>
                  <a:lin ang="3600000" scaled="0"/>
                </a:gradFill>
                <a:latin typeface="Segoe UI"/>
                <a:cs typeface="Segoe UI Semibold"/>
              </a:rPr>
              <a:t>信頼を築くことができるのですか？  </a:t>
            </a:r>
          </a:p>
          <a:p>
            <a:pPr marR="0" lvl="0" algn="l" defTabSz="457200" rtl="0" eaLnBrk="1" fontAlgn="auto" latinLnBrk="0" hangingPunct="1">
              <a:lnSpc>
                <a:spcPct val="100000"/>
              </a:lnSpc>
              <a:spcBef>
                <a:spcPts val="0"/>
              </a:spcBef>
              <a:spcAft>
                <a:spcPts val="600"/>
              </a:spcAft>
              <a:buClrTx/>
              <a:buSzTx/>
              <a:tabLst/>
              <a:defRPr lang="ja-JP"/>
            </a:pPr>
            <a:r>
              <a:rPr sz="1000">
                <a:latin typeface="Segoe UI"/>
                <a:cs typeface="Segoe UI Semibold"/>
                <a:hlinkClick r:id="rId10"/>
              </a:rPr>
              <a:t>データセットドキュメントの詳細</a:t>
            </a:r>
            <a:endParaRPr sz="1000">
              <a:latin typeface="Segoe UI"/>
              <a:cs typeface="Segoe UI Semibold"/>
            </a:endParaRPr>
          </a:p>
        </p:txBody>
      </p:sp>
      <p:sp>
        <p:nvSpPr>
          <p:cNvPr id="24" name="Rectangle 23">
            <a:extLst>
              <a:ext uri="{FF2B5EF4-FFF2-40B4-BE49-F238E27FC236}">
                <a16:creationId xmlns:a16="http://schemas.microsoft.com/office/drawing/2014/main" id="{8FFDDFB8-CE60-21EB-8BE5-606C8870B643}"/>
              </a:ext>
            </a:extLst>
          </p:cNvPr>
          <p:cNvSpPr/>
          <p:nvPr/>
        </p:nvSpPr>
        <p:spPr>
          <a:xfrm>
            <a:off x="3475156" y="8908051"/>
            <a:ext cx="2884784" cy="1092975"/>
          </a:xfrm>
          <a:prstGeom prst="rect">
            <a:avLst/>
          </a:prstGeom>
          <a:solidFill>
            <a:schemeClr val="bg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91440" rIns="137160" bIns="91440" rtlCol="0" anchor="t">
            <a:noAutofit/>
          </a:bodyPr>
          <a:lstStyle/>
          <a:p>
            <a:pPr marR="0" lvl="0" algn="l" defTabSz="457200" rtl="0" eaLnBrk="1" fontAlgn="auto" latinLnBrk="0" hangingPunct="1">
              <a:lnSpc>
                <a:spcPct val="100000"/>
              </a:lnSpc>
              <a:spcBef>
                <a:spcPts val="0"/>
              </a:spcBef>
              <a:spcAft>
                <a:spcPts val="600"/>
              </a:spcAft>
              <a:buClrTx/>
              <a:buSzTx/>
              <a:tabLst/>
              <a:defRPr lang="ja-JP"/>
            </a:pPr>
            <a:r>
              <a:rPr sz="1000">
                <a:solidFill>
                  <a:prstClr val="white"/>
                </a:solidFill>
                <a:latin typeface="Segoe UI"/>
                <a:cs typeface="Segoe UI Semibold"/>
              </a:rPr>
              <a:t>クラウドコンピューティングプラットフォームは</a:t>
            </a:r>
            <a:r>
              <a:rPr sz="1000">
                <a:gradFill>
                  <a:gsLst>
                    <a:gs pos="0">
                      <a:srgbClr val="8DC8E8"/>
                    </a:gs>
                    <a:gs pos="100000">
                      <a:srgbClr val="D59ED7"/>
                    </a:gs>
                  </a:gsLst>
                  <a:lin ang="3600000" scaled="0"/>
                </a:gradFill>
                <a:latin typeface="Segoe UI"/>
                <a:cs typeface="Segoe UI Semibold"/>
              </a:rPr>
              <a:t>機密データを保護しますか？</a:t>
            </a:r>
          </a:p>
          <a:p>
            <a:pPr marR="0" lvl="0" algn="l" defTabSz="457200" rtl="0" eaLnBrk="1" fontAlgn="auto" latinLnBrk="0" hangingPunct="1">
              <a:lnSpc>
                <a:spcPct val="100000"/>
              </a:lnSpc>
              <a:spcBef>
                <a:spcPts val="0"/>
              </a:spcBef>
              <a:spcAft>
                <a:spcPts val="600"/>
              </a:spcAft>
              <a:buClrTx/>
              <a:buSzTx/>
              <a:tabLst/>
              <a:defRPr lang="ja-JP"/>
            </a:pPr>
            <a:r>
              <a:rPr sz="1000">
                <a:solidFill>
                  <a:prstClr val="white"/>
                </a:solidFill>
                <a:latin typeface="Segoe UI"/>
                <a:cs typeface="Segoe UI Semibold"/>
                <a:hlinkClick r:id="rId11"/>
              </a:rPr>
              <a:t>機密性の高いコンピューティングについて</a:t>
            </a:r>
            <a:br>
              <a:rPr lang="en-US" sz="1000">
                <a:solidFill>
                  <a:prstClr val="white"/>
                </a:solidFill>
                <a:latin typeface="Segoe UI"/>
                <a:cs typeface="Segoe UI Semibold"/>
                <a:hlinkClick r:id="rId11"/>
              </a:rPr>
            </a:br>
            <a:r>
              <a:rPr sz="1000">
                <a:solidFill>
                  <a:prstClr val="white"/>
                </a:solidFill>
                <a:latin typeface="Segoe UI"/>
                <a:cs typeface="Segoe UI Semibold"/>
                <a:hlinkClick r:id="rId11"/>
              </a:rPr>
              <a:t>学ぶ</a:t>
            </a:r>
            <a:endParaRPr sz="1000">
              <a:solidFill>
                <a:prstClr val="white"/>
              </a:solidFill>
              <a:latin typeface="Segoe UI"/>
              <a:cs typeface="Segoe UI Semibold"/>
            </a:endParaRPr>
          </a:p>
        </p:txBody>
      </p:sp>
      <p:sp>
        <p:nvSpPr>
          <p:cNvPr id="3" name="Rectangle: Rounded Corners 2">
            <a:extLst>
              <a:ext uri="{FF2B5EF4-FFF2-40B4-BE49-F238E27FC236}">
                <a16:creationId xmlns:a16="http://schemas.microsoft.com/office/drawing/2014/main" id="{9FC2001C-D2BB-CEA2-7A5D-A635932ECDED}"/>
              </a:ext>
            </a:extLst>
          </p:cNvPr>
          <p:cNvSpPr/>
          <p:nvPr/>
        </p:nvSpPr>
        <p:spPr>
          <a:xfrm>
            <a:off x="538044" y="10064477"/>
            <a:ext cx="5821896" cy="1157472"/>
          </a:xfrm>
          <a:prstGeom prst="roundRect">
            <a:avLst>
              <a:gd name="adj" fmla="val 12996"/>
            </a:avLst>
          </a:prstGeom>
          <a:solidFill>
            <a:schemeClr val="bg1">
              <a:alpha val="10000"/>
            </a:schemeClr>
          </a:solidFill>
          <a:ln>
            <a:gradFill>
              <a:gsLst>
                <a:gs pos="25000">
                  <a:srgbClr val="8DC8E8"/>
                </a:gs>
                <a:gs pos="100000">
                  <a:srgbClr val="D59ED7"/>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lstStyle/>
          <a:p>
            <a:pPr>
              <a:spcAft>
                <a:spcPts val="600"/>
              </a:spcAft>
              <a:defRPr lang="ja-JP"/>
            </a:pPr>
            <a:r>
              <a:rPr sz="1200" b="1">
                <a:gradFill>
                  <a:gsLst>
                    <a:gs pos="25000">
                      <a:srgbClr val="8DC8E8"/>
                    </a:gs>
                    <a:gs pos="100000">
                      <a:srgbClr val="D59ED7"/>
                    </a:gs>
                  </a:gsLst>
                  <a:lin ang="2700000" scaled="0"/>
                </a:gradFill>
                <a:latin typeface="+mj-lt"/>
                <a:cs typeface="Segoe UI Semibold"/>
              </a:rPr>
              <a:t>今すぐ、独自のAI戦略の開発支援を受ける</a:t>
            </a:r>
          </a:p>
          <a:p>
            <a:pPr marL="0" marR="0" lvl="0" indent="0" algn="l" defTabSz="457200" rtl="0" eaLnBrk="1" fontAlgn="auto" latinLnBrk="0" hangingPunct="1">
              <a:lnSpc>
                <a:spcPct val="100000"/>
              </a:lnSpc>
              <a:spcAft>
                <a:spcPts val="600"/>
              </a:spcAft>
              <a:buClrTx/>
              <a:buSzTx/>
              <a:buFontTx/>
              <a:buNone/>
              <a:tabLst/>
              <a:defRPr lang="ja-JP"/>
            </a:pPr>
            <a:r>
              <a:rPr kumimoji="0" sz="1000" b="0" u="none" strike="noStrike" cap="none" normalizeH="0" baseline="0">
                <a:ln>
                  <a:noFill/>
                </a:ln>
                <a:effectLst/>
                <a:uLnTx/>
                <a:uFillTx/>
                <a:ea typeface="Meiryo"/>
                <a:cs typeface="Segoe UI Semibold"/>
              </a:rPr>
              <a:t>Microsoft は、AI システムのライフサイクルに安全性と責任を組み込み、企業と学習およびベストプラクティスを共有することに取り組んでいます。Microsoftパートナーとして、当社はあなたがこれらのソリューションを製品化できるよう支援するための知識を活用する用意があります。</a:t>
            </a:r>
            <a:r>
              <a:rPr sz="1000">
                <a:cs typeface="Segoe UI Semibold"/>
              </a:rPr>
              <a:t>今すぐ当社に話しかけて、AIの質問を通してあなたが考えるのをお手伝いします。</a:t>
            </a:r>
            <a:endParaRPr sz="1000" b="0" u="none" strike="noStrike" cap="none" normalizeH="0" baseline="0">
              <a:ln>
                <a:noFill/>
              </a:ln>
              <a:effectLst/>
              <a:uLnTx/>
              <a:uFillTx/>
              <a:cs typeface="Segoe UI Semibold"/>
            </a:endParaRPr>
          </a:p>
          <a:p>
            <a:pPr marL="0" marR="0" lvl="0" indent="0" algn="l" defTabSz="457200" rtl="0" eaLnBrk="1" fontAlgn="auto" latinLnBrk="0" hangingPunct="1">
              <a:lnSpc>
                <a:spcPct val="100000"/>
              </a:lnSpc>
              <a:spcAft>
                <a:spcPts val="600"/>
              </a:spcAft>
              <a:buClrTx/>
              <a:buSzTx/>
              <a:buFontTx/>
              <a:buNone/>
              <a:tabLst/>
              <a:defRPr lang="ja-JP"/>
            </a:pPr>
            <a:endParaRPr kumimoji="0" sz="1000" b="0" u="none" strike="noStrike" cap="none" normalizeH="0" baseline="0">
              <a:ln>
                <a:noFill/>
              </a:ln>
              <a:solidFill>
                <a:prstClr val="white"/>
              </a:solidFill>
              <a:effectLst/>
              <a:uLnTx/>
              <a:uFillTx/>
              <a:latin typeface="Segoe UI Semibold"/>
              <a:ea typeface="Meiryo"/>
              <a:cs typeface="Segoe UI Semibold"/>
            </a:endParaRPr>
          </a:p>
        </p:txBody>
      </p:sp>
    </p:spTree>
    <p:extLst>
      <p:ext uri="{BB962C8B-B14F-4D97-AF65-F5344CB8AC3E}">
        <p14:creationId xmlns:p14="http://schemas.microsoft.com/office/powerpoint/2010/main" val="4127023525"/>
      </p:ext>
    </p:extLst>
  </p:cSld>
  <p:clrMapOvr>
    <a:masterClrMapping/>
  </p:clrMapOvr>
</p:sld>
</file>

<file path=ppt/theme/theme1.xml><?xml version="1.0" encoding="utf-8"?>
<a:theme xmlns:a="http://schemas.openxmlformats.org/drawingml/2006/main" name="Office Theme">
  <a:themeElements>
    <a:clrScheme name="Custom 7">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85C0FB"/>
      </a:hlink>
      <a:folHlink>
        <a:srgbClr val="D7B5C6"/>
      </a:folHlink>
    </a:clrScheme>
    <a:fontScheme name="Custom 1">
      <a:majorFont>
        <a:latin typeface="Segoe UI Semibold"/>
        <a:ea typeface="Meiryo"/>
        <a:cs typeface=""/>
      </a:majorFont>
      <a:minorFont>
        <a:latin typeface="Segoe UI"/>
        <a:ea typeface="Meiryo"/>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Meiryo"/>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Meiryo"/>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7384ce8-a2ad-4061-818a-88bf72b6eefd">
      <Terms xmlns="http://schemas.microsoft.com/office/infopath/2007/PartnerControls"/>
    </lcf76f155ced4ddcb4097134ff3c332f>
    <TaxCatchAll xmlns="254ab26a-04f6-42f5-9555-e3c9fb1706a1" xsi:nil="true"/>
    <SharedWithUsers xmlns="254ab26a-04f6-42f5-9555-e3c9fb1706a1">
      <UserInfo>
        <DisplayName/>
        <AccountId xsi:nil="true"/>
        <AccountType/>
      </UserInfo>
    </SharedWithUsers>
    <Thumbnail xmlns="a7384ce8-a2ad-4061-818a-88bf72b6eefd" xsi:nil="true"/>
    <_ip_UnifiedCompliancePolicyUIAction xmlns="http://schemas.microsoft.com/sharepoint/v3" xsi:nil="true"/>
    <Dateapproved xmlns="a7384ce8-a2ad-4061-818a-88bf72b6eefd"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743FB91453AB4DB8662F2E12DC3E10" ma:contentTypeVersion="24" ma:contentTypeDescription="Create a new document." ma:contentTypeScope="" ma:versionID="246558e41e12b27d049efa4da592f018">
  <xsd:schema xmlns:xsd="http://www.w3.org/2001/XMLSchema" xmlns:xs="http://www.w3.org/2001/XMLSchema" xmlns:p="http://schemas.microsoft.com/office/2006/metadata/properties" xmlns:ns1="http://schemas.microsoft.com/sharepoint/v3" xmlns:ns2="a7384ce8-a2ad-4061-818a-88bf72b6eefd" xmlns:ns3="254ab26a-04f6-42f5-9555-e3c9fb1706a1" targetNamespace="http://schemas.microsoft.com/office/2006/metadata/properties" ma:root="true" ma:fieldsID="03c0e028487ea0a5043d4494446b0a1b" ns1:_="" ns2:_="" ns3:_="">
    <xsd:import namespace="http://schemas.microsoft.com/sharepoint/v3"/>
    <xsd:import namespace="a7384ce8-a2ad-4061-818a-88bf72b6eefd"/>
    <xsd:import namespace="254ab26a-04f6-42f5-9555-e3c9fb1706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element ref="ns2:MediaServiceDocTag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Location" minOccurs="0"/>
                <xsd:element ref="ns2:Dateapproved" minOccurs="0"/>
                <xsd:element ref="ns2:Thumbnail"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1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384ce8-a2ad-4061-818a-88bf72b6ee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ocTags" ma:index="13" nillable="true" ma:displayName="MediaServiceDocTags" ma:hidden="true" ma:internalName="MediaServiceDocTags" ma:readOnly="true">
      <xsd:simpleType>
        <xsd:restriction base="dms:Note"/>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Dateapproved" ma:index="25" nillable="true" ma:displayName="Notes" ma:description="Enter date approved here" ma:format="Dropdown" ma:internalName="Dateapproved">
      <xsd:simpleType>
        <xsd:restriction base="dms:Note">
          <xsd:maxLength value="255"/>
        </xsd:restriction>
      </xsd:simpleType>
    </xsd:element>
    <xsd:element name="Thumbnail" ma:index="26" nillable="true" ma:displayName="Thumbnail" ma:format="Thumbnail" ma:internalName="Thumbnail">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ystemTags" ma:index="28"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4ab26a-04f6-42f5-9555-e3c9fb1706a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bda739f-6e84-4682-ab84-dba308ad8f6a}" ma:internalName="TaxCatchAll" ma:showField="CatchAllData" ma:web="254ab26a-04f6-42f5-9555-e3c9fb1706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8C6257-3A7B-46BE-9BD1-69F8070B004E}">
  <ds:schemaRefs>
    <ds:schemaRef ds:uri="254ab26a-04f6-42f5-9555-e3c9fb1706a1"/>
    <ds:schemaRef ds:uri="a7384ce8-a2ad-4061-818a-88bf72b6eef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 ds:uri="6fcba335-fbbe-42c7-913c-8c9aa5593f55"/>
    <ds:schemaRef ds:uri="b16bb608-2de8-4cc9-af0d-826cbae00daf"/>
    <ds:schemaRef ds:uri="b674efa8-14b0-4cef-8fda-ee618ac0138b"/>
    <ds:schemaRef ds:uri="d84c9e3b-463a-4f29-a1ff-ab4e0a6eee88"/>
  </ds:schemaRefs>
</ds:datastoreItem>
</file>

<file path=customXml/itemProps2.xml><?xml version="1.0" encoding="utf-8"?>
<ds:datastoreItem xmlns:ds="http://schemas.openxmlformats.org/officeDocument/2006/customXml" ds:itemID="{967727CA-23B2-4B73-9AE1-3B0CBBEB7D78}">
  <ds:schemaRefs>
    <ds:schemaRef ds:uri="http://schemas.microsoft.com/sharepoint/v3/contenttype/forms"/>
  </ds:schemaRefs>
</ds:datastoreItem>
</file>

<file path=customXml/itemProps3.xml><?xml version="1.0" encoding="utf-8"?>
<ds:datastoreItem xmlns:ds="http://schemas.openxmlformats.org/officeDocument/2006/customXml" ds:itemID="{2A0C8DDC-A382-403E-8665-AB291FD44544}"/>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Office Theme 2013 - 2022</Template>
  <TotalTime>20</TotalTime>
  <Words>304</Words>
  <Application>Microsoft Office PowerPoint</Application>
  <PresentationFormat>Widescreen</PresentationFormat>
  <Paragraphs>50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Segoe UI</vt:lpstr>
      <vt:lpstr>Segoe UI Semibold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Microsoft’s 6 principles of responsable AI</dc:title>
  <dc:creator>Derian Granados Cespedes (Accenture International LTD)</dc:creator>
  <cp:lastModifiedBy>Yanhui Cui</cp:lastModifiedBy>
  <cp:revision>7</cp:revision>
  <dcterms:created xsi:type="dcterms:W3CDTF">2023-05-22T18:52:30Z</dcterms:created>
  <dcterms:modified xsi:type="dcterms:W3CDTF">2023-10-20T01:10:20Z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0x010100FF743FB91453AB4DB8662F2E12DC3E10</vt:lpwstr>
  </property>
  <property fmtid="{D5CDD505-2E9C-101B-9397-08002B2CF9AE}" pid="3" name="MediaServiceImageTags">
    <vt:lpwstr/>
  </property>
  <property fmtid="{D5CDD505-2E9C-101B-9397-08002B2CF9AE}" pid="4" name="Order">
    <vt:r8>47900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