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80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Identités sécurisées" id="{DB2A9A55-79E5-415A-9B0F-720BD0B4B7D3}">
          <p14:sldIdLst>
            <p14:sldId id="21414117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2" autoAdjust="0"/>
  </p:normalViewPr>
  <p:slideViewPr>
    <p:cSldViewPr snapToGrid="0">
      <p:cViewPr varScale="1">
        <p:scale>
          <a:sx n="110" d="100"/>
          <a:sy n="110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headphones and sitting at a desk&#10;&#10;Description automatically generated with low confidence">
            <a:extLst>
              <a:ext uri="{FF2B5EF4-FFF2-40B4-BE49-F238E27FC236}">
                <a16:creationId xmlns:a16="http://schemas.microsoft.com/office/drawing/2014/main" id="{096716BF-396C-4568-4A2B-3045412E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0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199" y="1400978"/>
            <a:ext cx="3735251" cy="4218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fr-FR" sz="37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Vous avez </a:t>
            </a:r>
            <a:br>
              <a:rPr lang="fr-FR" sz="37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fr-FR" sz="37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besoin d’un aperçu en </a:t>
            </a:r>
            <a:br>
              <a:rPr lang="fr-FR" sz="37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fr-FR" sz="37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temps réel ? </a:t>
            </a:r>
          </a:p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fr-FR" sz="37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Parlons-en !</a:t>
            </a:r>
          </a:p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fr-FR" sz="2400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Cliquez ici </a:t>
            </a:r>
            <a:r>
              <a:rPr lang="fr-FR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pour vous inscrire à notre liste </a:t>
            </a:r>
            <a:br>
              <a:rPr lang="fr-FR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</a:br>
            <a:r>
              <a:rPr lang="fr-FR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de diffusion.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03761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fr-FR" sz="1100" b="0" i="0" strike="noStrike" cap="none" spc="-3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 partenaire ici</a:t>
            </a:r>
          </a:p>
        </p:txBody>
      </p:sp>
    </p:spTree>
    <p:extLst>
      <p:ext uri="{BB962C8B-B14F-4D97-AF65-F5344CB8AC3E}">
        <p14:creationId xmlns:p14="http://schemas.microsoft.com/office/powerpoint/2010/main" val="155401522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AC7C4-7B00-4B7B-A099-21B01EABE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84ce8-a2ad-4061-818a-88bf72b6eefd"/>
    <ds:schemaRef ds:uri="254ab26a-04f6-42f5-9555-e3c9fb170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FE123-2C0B-4DAD-91B3-9F33F82FDBEC}">
  <ds:schemaRefs>
    <ds:schemaRef ds:uri="230e9df3-be65-4c73-a93b-d1236ebd677e"/>
    <ds:schemaRef ds:uri="http://purl.org/dc/terms/"/>
    <ds:schemaRef ds:uri="http://schemas.openxmlformats.org/package/2006/metadata/core-properties"/>
    <ds:schemaRef ds:uri="f369e916-4bd8-4af9-b2c4-8613bc5330e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f419478-5607-4e24-9036-5a0e9a431bae"/>
    <ds:schemaRef ds:uri="http://schemas.microsoft.com/office/2006/documentManagement/types"/>
    <ds:schemaRef ds:uri="http://schemas.microsoft.com/sharepoint/v3"/>
    <ds:schemaRef ds:uri="http://www.w3.org/XML/1998/namespace"/>
    <ds:schemaRef ds:uri="254ab26a-04f6-42f5-9555-e3c9fb1706a1"/>
    <ds:schemaRef ds:uri="a7384ce8-a2ad-4061-818a-88bf72b6eefd"/>
  </ds:schemaRefs>
</ds:datastoreItem>
</file>

<file path=customXml/itemProps3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Sofiia Gileva</cp:lastModifiedBy>
  <cp:revision>52</cp:revision>
  <dcterms:created xsi:type="dcterms:W3CDTF">2022-05-25T16:46:18Z</dcterms:created>
  <dcterms:modified xsi:type="dcterms:W3CDTF">2023-10-24T18:19:46Z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7571900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