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3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8 MM VMware" id="{4AA1FA64-9A45-45C7-91DB-E3864D7D6C54}">
          <p14:sldIdLst>
            <p14:sldId id="21414117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DFF"/>
    <a:srgbClr val="000000"/>
    <a:srgbClr val="50E6FF"/>
    <a:srgbClr val="F0F0F0"/>
    <a:srgbClr val="EBEDEA"/>
    <a:srgbClr val="99A1AA"/>
    <a:srgbClr val="5C656E"/>
    <a:srgbClr val="8E959F"/>
    <a:srgbClr val="EAE5E2"/>
    <a:srgbClr val="DF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52" autoAdjust="0"/>
  </p:normalViewPr>
  <p:slideViewPr>
    <p:cSldViewPr snapToGrid="0">
      <p:cViewPr varScale="1">
        <p:scale>
          <a:sx n="71" d="100"/>
          <a:sy n="71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560" r="18791"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560" r="18791"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/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/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ll, indoor, window, room&#10;&#10;Description automatically generated">
            <a:extLst>
              <a:ext uri="{FF2B5EF4-FFF2-40B4-BE49-F238E27FC236}">
                <a16:creationId xmlns:a16="http://schemas.microsoft.com/office/drawing/2014/main" id="{CC7E81F1-4771-C78D-84F0-9C2D89837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1" r="10531"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2781C6-2ED6-C492-EC94-A5E1BA2F56EC}"/>
              </a:ext>
            </a:extLst>
          </p:cNvPr>
          <p:cNvSpPr txBox="1"/>
          <p:nvPr/>
        </p:nvSpPr>
        <p:spPr>
          <a:xfrm>
            <a:off x="584200" y="2019300"/>
            <a:ext cx="3063620" cy="2899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en-US" sz="4400" dirty="0">
                <a:solidFill>
                  <a:srgbClr val="D59DFF"/>
                </a:solidFill>
                <a:latin typeface="Segoe UI Semibold"/>
              </a:rPr>
              <a:t>Keep up with the latest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here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sign up for our mailing list.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503761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635564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CD5463CEFB24A83503C30C8B98C35" ma:contentTypeVersion="19" ma:contentTypeDescription="Create a new document." ma:contentTypeScope="" ma:versionID="e18eaf5b3dc8c760ca32ffb5a6a88ff9">
  <xsd:schema xmlns:xsd="http://www.w3.org/2001/XMLSchema" xmlns:xs="http://www.w3.org/2001/XMLSchema" xmlns:p="http://schemas.microsoft.com/office/2006/metadata/properties" xmlns:ns1="http://schemas.microsoft.com/sharepoint/v3" xmlns:ns2="6cb3e062-5d5c-4bea-a521-bea60a8a9d49" xmlns:ns3="808fe64a-8822-48fb-b486-fef07844ef67" xmlns:ns4="230e9df3-be65-4c73-a93b-d1236ebd677e" targetNamespace="http://schemas.microsoft.com/office/2006/metadata/properties" ma:root="true" ma:fieldsID="1d91b4074173294437a576271264ea78" ns1:_="" ns2:_="" ns3:_="" ns4:_="">
    <xsd:import namespace="http://schemas.microsoft.com/sharepoint/v3"/>
    <xsd:import namespace="6cb3e062-5d5c-4bea-a521-bea60a8a9d49"/>
    <xsd:import namespace="808fe64a-8822-48fb-b486-fef07844ef67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3e062-5d5c-4bea-a521-bea60a8a9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fe64a-8822-48fb-b486-fef07844e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24fe30-d48d-484d-90fe-867398a00176}" ma:internalName="TaxCatchAll" ma:showField="CatchAllData" ma:web="808fe64a-8822-48fb-b486-fef07844ef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cb3e062-5d5c-4bea-a521-bea60a8a9d49">
      <Terms xmlns="http://schemas.microsoft.com/office/infopath/2007/PartnerControls"/>
    </lcf76f155ced4ddcb4097134ff3c332f>
    <_ip_UnifiedCompliancePolicyProperties xmlns="http://schemas.microsoft.com/sharepoint/v3" xsi:nil="true"/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1C773-2602-4FA7-85C6-20DC3EE607CA}"/>
</file>

<file path=customXml/itemProps3.xml><?xml version="1.0" encoding="utf-8"?>
<ds:datastoreItem xmlns:ds="http://schemas.openxmlformats.org/officeDocument/2006/customXml" ds:itemID="{CC5FE123-2C0B-4DAD-91B3-9F33F82FDBE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cb3e062-5d5c-4bea-a521-bea60a8a9d49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Kristen  Falkenstine</cp:lastModifiedBy>
  <cp:revision>46</cp:revision>
  <dcterms:created xsi:type="dcterms:W3CDTF">2022-05-25T16:46:18Z</dcterms:created>
  <dcterms:modified xsi:type="dcterms:W3CDTF">2022-08-11T22:09:35Z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0x010100E25CD5463CEFB24A83503C30C8B98C35</vt:lpwstr>
  </property>
  <property fmtid="{D5CDD505-2E9C-101B-9397-08002B2CF9AE}" pid="3" name="MediaServiceImageTags">
    <vt:lpwstr/>
  </property>
</Properties>
</file>