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14141173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8 MM VMware" id="{4AA1FA64-9A45-45C7-91DB-E3864D7D6C54}">
          <p14:sldIdLst>
            <p14:sldId id="21414117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9DFF"/>
    <a:srgbClr val="000000"/>
    <a:srgbClr val="50E6FF"/>
    <a:srgbClr val="F0F0F0"/>
    <a:srgbClr val="EBEDEA"/>
    <a:srgbClr val="99A1AA"/>
    <a:srgbClr val="5C656E"/>
    <a:srgbClr val="8E959F"/>
    <a:srgbClr val="EAE5E2"/>
    <a:srgbClr val="DFD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52" autoAdjust="0"/>
  </p:normalViewPr>
  <p:slideViewPr>
    <p:cSldViewPr snapToGrid="0">
      <p:cViewPr varScale="1">
        <p:scale>
          <a:sx n="71" d="100"/>
          <a:sy n="71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9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1EF61B-029D-80C5-E58F-9DE68DF26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20E71-54A8-03EC-96B2-ABE6EB78B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1740-6FED-4BB8-9DBE-ACAD96F612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44967-24B1-43BB-6FCA-F6AA245B1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36995-BB08-E755-38D9-0043D8F4F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39A5-BF30-4CD4-998D-C2F8613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029F-B28A-447E-A8FC-0EC9F17C3F7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1F8DA-B333-430A-93ED-C75D1039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8" name="Picture 7" descr="A group of young people, students,  looking at a computer&#10;">
            <a:extLst>
              <a:ext uri="{FF2B5EF4-FFF2-40B4-BE49-F238E27FC236}">
                <a16:creationId xmlns:a16="http://schemas.microsoft.com/office/drawing/2014/main" id="{5AA75CBB-8F34-43C9-991C-DAF5E5D2D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560" r="18791"/>
          <a:stretch/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744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04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96086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1210413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36354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104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4305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205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69503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406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8" name="Picture 7" descr="A group of young people, students,  looking at a computer">
            <a:extLst>
              <a:ext uri="{FF2B5EF4-FFF2-40B4-BE49-F238E27FC236}">
                <a16:creationId xmlns:a16="http://schemas.microsoft.com/office/drawing/2014/main" id="{1285F101-84E7-425B-BE07-D20731937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560" r="18791"/>
          <a:stretch/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2127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41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5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653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8182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27559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3768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065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63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56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43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1881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C5B4B4-5849-BE88-D865-56DA70E73601}"/>
              </a:ext>
            </a:extLst>
          </p:cNvPr>
          <p:cNvGrpSpPr/>
          <p:nvPr userDrawn="1"/>
        </p:nvGrpSpPr>
        <p:grpSpPr>
          <a:xfrm>
            <a:off x="12268609" y="-43295"/>
            <a:ext cx="970837" cy="6901293"/>
            <a:chOff x="12268610" y="-43294"/>
            <a:chExt cx="904622" cy="6430598"/>
          </a:xfrm>
        </p:grpSpPr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CF58CB0-B6ED-5B21-B209-3114664BEC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851" b="38966"/>
            <a:stretch/>
          </p:blipFill>
          <p:spPr>
            <a:xfrm rot="16200000">
              <a:off x="11107045" y="1152501"/>
              <a:ext cx="3261981" cy="870392"/>
            </a:xfrm>
            <a:prstGeom prst="rect">
              <a:avLst/>
            </a:prstGeom>
          </p:spPr>
        </p:pic>
        <p:pic>
          <p:nvPicPr>
            <p:cNvPr id="48" name="Picture 4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FCFE0FA-0FC7-D21B-77C4-B879368FE9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941"/>
            <a:stretch/>
          </p:blipFill>
          <p:spPr>
            <a:xfrm rot="16200000">
              <a:off x="10894290" y="4499643"/>
              <a:ext cx="3261981" cy="51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9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 reading a book&#10;&#10;Description automatically generated">
            <a:extLst>
              <a:ext uri="{FF2B5EF4-FFF2-40B4-BE49-F238E27FC236}">
                <a16:creationId xmlns:a16="http://schemas.microsoft.com/office/drawing/2014/main" id="{533EF27F-AA2E-6AB2-CB2E-E4FBCBA22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7E1E80-E690-B69B-2EB8-3B07A8B60B0A}"/>
              </a:ext>
            </a:extLst>
          </p:cNvPr>
          <p:cNvSpPr/>
          <p:nvPr/>
        </p:nvSpPr>
        <p:spPr bwMode="auto">
          <a:xfrm>
            <a:off x="0" y="0"/>
            <a:ext cx="4060197" cy="68580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E70D8AB7-EBB0-7AF1-D4A5-FFC01D24C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2781C6-2ED6-C492-EC94-A5E1BA2F56EC}"/>
              </a:ext>
            </a:extLst>
          </p:cNvPr>
          <p:cNvSpPr txBox="1"/>
          <p:nvPr/>
        </p:nvSpPr>
        <p:spPr>
          <a:xfrm>
            <a:off x="584200" y="2019300"/>
            <a:ext cx="3063620" cy="2899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en-US" sz="4400" dirty="0">
                <a:solidFill>
                  <a:srgbClr val="D59DFF"/>
                </a:solidFill>
                <a:latin typeface="Segoe UI Semibold"/>
              </a:rPr>
              <a:t>Keep up with the latest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here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sign up for our mailing list.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196765-9C2C-9BF4-E93A-75D2AC2A20F8}"/>
              </a:ext>
            </a:extLst>
          </p:cNvPr>
          <p:cNvSpPr/>
          <p:nvPr/>
        </p:nvSpPr>
        <p:spPr bwMode="auto">
          <a:xfrm>
            <a:off x="584200" y="5976430"/>
            <a:ext cx="1503761" cy="292608"/>
          </a:xfrm>
          <a:prstGeom prst="rect">
            <a:avLst/>
          </a:prstGeom>
          <a:solidFill>
            <a:srgbClr val="50E6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18829732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apps infra">
      <a:dk1>
        <a:srgbClr val="1A1A1A"/>
      </a:dk1>
      <a:lt1>
        <a:srgbClr val="FFFFFF"/>
      </a:lt1>
      <a:dk2>
        <a:srgbClr val="0D0D0D"/>
      </a:dk2>
      <a:lt2>
        <a:srgbClr val="F2F2F2"/>
      </a:lt2>
      <a:accent1>
        <a:srgbClr val="243A5E"/>
      </a:accent1>
      <a:accent2>
        <a:srgbClr val="0078D4"/>
      </a:accent2>
      <a:accent3>
        <a:srgbClr val="50E6FF"/>
      </a:accent3>
      <a:accent4>
        <a:srgbClr val="32145A"/>
      </a:accent4>
      <a:accent5>
        <a:srgbClr val="5C2D91"/>
      </a:accent5>
      <a:accent6>
        <a:srgbClr val="B4A0FF"/>
      </a:accent6>
      <a:hlink>
        <a:srgbClr val="00B0F0"/>
      </a:hlink>
      <a:folHlink>
        <a:srgbClr val="C5C5C5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_White_Apr_2018.potx" id="{6E176AED-3910-43DD-9138-5EB17D8C9824}" vid="{D98E849F-7C13-4298-8899-FAB6DA75BF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CD5463CEFB24A83503C30C8B98C35" ma:contentTypeVersion="19" ma:contentTypeDescription="Create a new document." ma:contentTypeScope="" ma:versionID="e18eaf5b3dc8c760ca32ffb5a6a88ff9">
  <xsd:schema xmlns:xsd="http://www.w3.org/2001/XMLSchema" xmlns:xs="http://www.w3.org/2001/XMLSchema" xmlns:p="http://schemas.microsoft.com/office/2006/metadata/properties" xmlns:ns1="http://schemas.microsoft.com/sharepoint/v3" xmlns:ns2="6cb3e062-5d5c-4bea-a521-bea60a8a9d49" xmlns:ns3="808fe64a-8822-48fb-b486-fef07844ef67" xmlns:ns4="230e9df3-be65-4c73-a93b-d1236ebd677e" targetNamespace="http://schemas.microsoft.com/office/2006/metadata/properties" ma:root="true" ma:fieldsID="1d91b4074173294437a576271264ea78" ns1:_="" ns2:_="" ns3:_="" ns4:_="">
    <xsd:import namespace="http://schemas.microsoft.com/sharepoint/v3"/>
    <xsd:import namespace="6cb3e062-5d5c-4bea-a521-bea60a8a9d49"/>
    <xsd:import namespace="808fe64a-8822-48fb-b486-fef07844ef67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3e062-5d5c-4bea-a521-bea60a8a9d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fe64a-8822-48fb-b486-fef07844ef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24fe30-d48d-484d-90fe-867398a00176}" ma:internalName="TaxCatchAll" ma:showField="CatchAllData" ma:web="808fe64a-8822-48fb-b486-fef07844ef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6cb3e062-5d5c-4bea-a521-bea60a8a9d49">
      <Terms xmlns="http://schemas.microsoft.com/office/infopath/2007/PartnerControls"/>
    </lcf76f155ced4ddcb4097134ff3c332f>
    <_ip_UnifiedCompliancePolicyProperties xmlns="http://schemas.microsoft.com/sharepoint/v3" xsi:nil="true"/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F145F0F7-F046-44C0-84D2-086E1369B8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B888A0-009A-43F3-963B-06A6E5DE1C8A}"/>
</file>

<file path=customXml/itemProps3.xml><?xml version="1.0" encoding="utf-8"?>
<ds:datastoreItem xmlns:ds="http://schemas.openxmlformats.org/officeDocument/2006/customXml" ds:itemID="{CC5FE123-2C0B-4DAD-91B3-9F33F82FDBE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cb3e062-5d5c-4bea-a521-bea60a8a9d49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Consolas</vt:lpstr>
      <vt:lpstr>Segoe UI</vt:lpstr>
      <vt:lpstr>Segoe UI Semibold</vt:lpstr>
      <vt:lpstr>Segoe UI Semilight</vt:lpstr>
      <vt:lpstr>Wingdings</vt:lpstr>
      <vt:lpstr>WHITE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Falkenstine</dc:creator>
  <cp:lastModifiedBy>Kristen  Falkenstine</cp:lastModifiedBy>
  <cp:revision>46</cp:revision>
  <dcterms:created xsi:type="dcterms:W3CDTF">2022-05-25T16:46:18Z</dcterms:created>
  <dcterms:modified xsi:type="dcterms:W3CDTF">2022-08-11T22:08:18Z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0x010100E25CD5463CEFB24A83503C30C8B98C35</vt:lpwstr>
  </property>
  <property fmtid="{D5CDD505-2E9C-101B-9397-08002B2CF9AE}" pid="3" name="MediaServiceImageTags">
    <vt:lpwstr/>
  </property>
</Properties>
</file>