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8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dades seguras" id="{F2AECF41-21E4-4643-B00F-A0F2D4B08711}">
          <p14:sldIdLst>
            <p14:sldId id="21414117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1572985"/>
            <a:ext cx="3063620" cy="3590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40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¿Necesitas ayuda para optimizar </a:t>
            </a:r>
            <a:r>
              <a:rPr lang="x-none" sz="40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los </a:t>
            </a:r>
            <a:r>
              <a:rPr lang="x-none" sz="40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procesos?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Haz clic aquí </a:t>
            </a:r>
            <a:r>
              <a:rPr lang="x-none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para suscribirte a nuestra lista de correos.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832429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x-none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Logotipo de socio aquí</a:t>
            </a:r>
          </a:p>
        </p:txBody>
      </p:sp>
      <p:pic>
        <p:nvPicPr>
          <p:cNvPr id="3" name="Picture 2" descr="A person wearing headphones&#10;&#10;Description automatically generated with medium confidenc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D35540-32E7-7097-2C67-15ACBCCA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0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61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05877-2B84-4732-866A-C573785E5C85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  <ds:schemaRef ds:uri="3f419478-5607-4e24-9036-5a0e9a431bae"/>
    <ds:schemaRef ds:uri="f369e916-4bd8-4af9-b2c4-8613bc5330ef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Andrea Veselinović</cp:lastModifiedBy>
  <cp:revision>52</cp:revision>
  <dcterms:created xsi:type="dcterms:W3CDTF">2022-05-25T16:46:18Z</dcterms:created>
  <dcterms:modified xsi:type="dcterms:W3CDTF">2023-03-02T16:34:07Z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7571600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