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141411776" r:id="rId5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01 Identités sécurisées" id="{8B199EF4-E88D-479E-883D-B76DCBA528DD}">
          <p14:sldIdLst>
            <p14:sldId id="21414117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52" autoAdjust="0"/>
  </p:normalViewPr>
  <p:slideViewPr>
    <p:cSldViewPr snapToGrid="0">
      <p:cViewPr varScale="1">
        <p:scale>
          <a:sx n="88" d="100"/>
          <a:sy n="88" d="100"/>
        </p:scale>
        <p:origin x="8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0" d="100"/>
          <a:sy n="120" d="100"/>
        </p:scale>
        <p:origin x="49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A1EF61B-029D-80C5-E58F-9DE68DF265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D720E71-54A8-03EC-96B2-ABE6EB78B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81740-6FED-4BB8-9DBE-ACAD96F6123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3344967-24B1-43BB-6FCA-F6AA245B1D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2F36995-BB08-E755-38D9-0043D8F4F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739A5-BF30-4CD4-998D-C2F86133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40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A029F-B28A-447E-A8FC-0EC9F17C3F71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1F8DA-B333-430A-93ED-C75D1039C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6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75A0920-A5C0-44B4-805C-2A21395BD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ct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8" name="Picture 7" descr="A group of young people, students,  looking at a computer&#10;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AA75CBB-8F34-43C9-991C-DAF5E5D2D1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560" r="18791"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51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94744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93045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025650"/>
            <a:ext cx="4161981" cy="1107996"/>
          </a:xfrm>
        </p:spPr>
        <p:txBody>
          <a:bodyPr wrap="square" rIns="0" anchor="b">
            <a:spAutoFit/>
          </a:bodyPr>
          <a:lstStyle>
            <a:lvl1pPr>
              <a:lnSpc>
                <a:spcPct val="100000"/>
              </a:lnSpc>
              <a:defRPr sz="3600" b="0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Title format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1"/>
            <a:ext cx="4162425" cy="307777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178F5D2-7CA2-4202-8FD2-95D8F7A2E9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4960864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276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025" y="2875002"/>
            <a:ext cx="4161981" cy="1107996"/>
          </a:xfrm>
        </p:spPr>
        <p:txBody>
          <a:bodyPr wrap="square" rIns="0" anchor="ctr" anchorCtr="0">
            <a:spAutoFit/>
          </a:bodyPr>
          <a:lstStyle>
            <a:lvl1pPr>
              <a:lnSpc>
                <a:spcPct val="100000"/>
              </a:lnSpc>
              <a:defRPr sz="3600" b="0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Square photo layout with Title  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956AAB8-C2DF-40F3-A72B-0FA6F47702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1210413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81637"/>
            <a:ext cx="4160520" cy="861774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8102CFD-D7DD-461F-B675-FAE01404E5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42036354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11040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743054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392051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695038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74068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DC08157-A48C-4ACA-A5BB-EE2A866E10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ct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8" name="Picture 7" descr="A group of young people, students,  looking at a computer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285F101-84E7-425B-BE07-D207319372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560" r="18791"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83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21273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2411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555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1653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0D3778F-A717-44C8-9013-FF206B15DD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95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681821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FD32619-3819-428A-8565-629596C914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ct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275596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3453B0B-33DE-4ED0-A610-D76D0E610F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ct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037685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32065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0639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29561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914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34438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61881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6DFD209-A624-4FEA-8F60-067FBF0CC1E8}"/>
                </a:ext>
              </a:extLst>
            </p:cNvPr>
            <p:cNvCxnSpPr/>
            <p:nvPr/>
          </p:nvCxnSpPr>
          <p:spPr>
            <a:xfrm flipH="1"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1B8ED61-88C3-48AA-91A7-BFD779B3B3BA}"/>
                </a:ext>
              </a:extLst>
            </p:cNvPr>
            <p:cNvCxnSpPr/>
            <p:nvPr/>
          </p:nvCxnSpPr>
          <p:spPr>
            <a:xfrm flipH="1"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22AC47D-49D2-4B9E-B580-53A7922E5654}"/>
                </a:ext>
              </a:extLst>
            </p:cNvPr>
            <p:cNvCxnSpPr/>
            <p:nvPr/>
          </p:nvCxnSpPr>
          <p:spPr>
            <a:xfrm flipH="1"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0D7A2DB-4310-49CD-83F6-55B33BE76665}"/>
                </a:ext>
              </a:extLst>
            </p:cNvPr>
            <p:cNvCxnSpPr/>
            <p:nvPr/>
          </p:nvCxnSpPr>
          <p:spPr>
            <a:xfrm flipH="1"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0C40071-7BC6-4682-9CD1-0631E07C9F11}"/>
                </a:ext>
              </a:extLst>
            </p:cNvPr>
            <p:cNvCxnSpPr/>
            <p:nvPr/>
          </p:nvCxnSpPr>
          <p:spPr>
            <a:xfrm flipH="1"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E0ACFAA-26E9-44D2-BEF0-E02CAE93F397}"/>
                </a:ext>
              </a:extLst>
            </p:cNvPr>
            <p:cNvCxnSpPr/>
            <p:nvPr/>
          </p:nvCxnSpPr>
          <p:spPr>
            <a:xfrm flipH="1"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85D1186-93AE-4B67-8544-763E0B213AAC}"/>
                </a:ext>
              </a:extLst>
            </p:cNvPr>
            <p:cNvCxnSpPr/>
            <p:nvPr/>
          </p:nvCxnSpPr>
          <p:spPr>
            <a:xfrm flipH="1"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B1D45AE-FC53-4BB4-A9CD-C563C03A1195}"/>
                </a:ext>
              </a:extLst>
            </p:cNvPr>
            <p:cNvCxnSpPr/>
            <p:nvPr/>
          </p:nvCxnSpPr>
          <p:spPr>
            <a:xfrm flipH="1"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325177A-06D9-4C2A-B7EF-984A90245BF7}"/>
                </a:ext>
              </a:extLst>
            </p:cNvPr>
            <p:cNvCxnSpPr/>
            <p:nvPr/>
          </p:nvCxnSpPr>
          <p:spPr>
            <a:xfrm flipH="1"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2B67796-DF72-4C3B-A79D-7534FD3084C9}"/>
                </a:ext>
              </a:extLst>
            </p:cNvPr>
            <p:cNvCxnSpPr/>
            <p:nvPr/>
          </p:nvCxnSpPr>
          <p:spPr>
            <a:xfrm flipH="1"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1C5B4B4-5849-BE88-D865-56DA70E73601}"/>
              </a:ext>
            </a:extLst>
          </p:cNvPr>
          <p:cNvGrpSpPr/>
          <p:nvPr userDrawn="1"/>
        </p:nvGrpSpPr>
        <p:grpSpPr>
          <a:xfrm>
            <a:off x="12268609" y="-43295"/>
            <a:ext cx="970837" cy="6901293"/>
            <a:chOff x="12268610" y="-43294"/>
            <a:chExt cx="904622" cy="6430598"/>
          </a:xfrm>
        </p:grpSpPr>
        <p:pic>
          <p:nvPicPr>
            <p:cNvPr id="6" name="Picture 5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CF58CB0-B6ED-5B21-B209-3114664BEC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6851" b="38966"/>
            <a:stretch>
              <a:fillRect/>
            </a:stretch>
          </p:blipFill>
          <p:spPr>
            <a:xfrm rot="16200000">
              <a:off x="11107045" y="1152501"/>
              <a:ext cx="3261981" cy="870392"/>
            </a:xfrm>
            <a:prstGeom prst="rect">
              <a:avLst/>
            </a:prstGeom>
          </p:spPr>
        </p:pic>
        <p:pic>
          <p:nvPicPr>
            <p:cNvPr id="48" name="Picture 47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FCFE0FA-0FC7-D21B-77C4-B879368FE9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3941"/>
            <a:stretch>
              <a:fillRect/>
            </a:stretch>
          </p:blipFill>
          <p:spPr>
            <a:xfrm rot="16200000">
              <a:off x="10894290" y="4499643"/>
              <a:ext cx="3261981" cy="513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49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</p:sldLayoutIdLst>
  <p:transition>
    <p:fade/>
  </p:transition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alking in a factory&#10;&#10;Description automatically generated with low confidence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BBBA7C8-A990-BE79-6102-6399B3E4AF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" t="15249" b="2653"/>
          <a:stretch>
            <a:fillRect/>
          </a:stretch>
        </p:blipFill>
        <p:spPr>
          <a:xfrm>
            <a:off x="4060196" y="0"/>
            <a:ext cx="8131803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17E1E80-E690-B69B-2EB8-3B07A8B60B0A}"/>
              </a:ext>
            </a:extLst>
          </p:cNvPr>
          <p:cNvSpPr/>
          <p:nvPr/>
        </p:nvSpPr>
        <p:spPr bwMode="auto">
          <a:xfrm>
            <a:off x="0" y="0"/>
            <a:ext cx="406019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70D8AB7-EBB0-7AF1-D4A5-FFC01D24C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92781C6-2ED6-C492-EC94-A5E1BA2F56EC}"/>
              </a:ext>
            </a:extLst>
          </p:cNvPr>
          <p:cNvSpPr txBox="1"/>
          <p:nvPr/>
        </p:nvSpPr>
        <p:spPr>
          <a:xfrm>
            <a:off x="584199" y="1224551"/>
            <a:ext cx="3323771" cy="4408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  <a:spcAft>
                <a:spcPts val="1800"/>
              </a:spcAft>
              <a:defRPr/>
            </a:pPr>
            <a:r>
              <a:rPr lang="fr-FR" sz="3500" b="0" i="0" strike="noStrike" cap="none" spc="0" baseline="0" dirty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  <a:t>Donnons à vos travailleurs </a:t>
            </a:r>
            <a:r>
              <a:rPr lang="fr-FR" sz="3500" b="0" i="0" strike="noStrike" cap="none" spc="0" baseline="0" dirty="0" smtClean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  <a:t>de </a:t>
            </a:r>
            <a:r>
              <a:rPr lang="fr-FR" sz="3500" b="0" i="0" strike="noStrike" cap="none" spc="0" baseline="0" dirty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  <a:t>première ligne les moyens </a:t>
            </a:r>
            <a:r>
              <a:rPr lang="fr-FR" sz="3500" b="0" i="0" strike="noStrike" cap="none" spc="0" baseline="0" dirty="0" smtClean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  <a:t/>
            </a:r>
            <a:br>
              <a:rPr lang="fr-FR" sz="3500" b="0" i="0" strike="noStrike" cap="none" spc="0" baseline="0" dirty="0" smtClean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</a:br>
            <a:r>
              <a:rPr lang="fr-FR" sz="3500" b="0" i="0" strike="noStrike" cap="none" spc="0" baseline="0" dirty="0" smtClean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  <a:t>d’en </a:t>
            </a:r>
            <a:r>
              <a:rPr lang="fr-FR" sz="3500" b="0" i="0" strike="noStrike" cap="none" spc="0" baseline="0" dirty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  <a:t>faire </a:t>
            </a:r>
            <a:r>
              <a:rPr lang="fr-FR" sz="3500" b="0" i="0" strike="noStrike" cap="none" spc="0" baseline="0" dirty="0" smtClean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  <a:t/>
            </a:r>
            <a:br>
              <a:rPr lang="fr-FR" sz="3500" b="0" i="0" strike="noStrike" cap="none" spc="0" baseline="0" dirty="0" smtClean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</a:br>
            <a:r>
              <a:rPr lang="fr-FR" sz="3500" b="0" i="0" strike="noStrike" cap="none" spc="0" baseline="0" dirty="0" smtClean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  <a:t>plus </a:t>
            </a:r>
            <a:r>
              <a:rPr lang="fr-FR" sz="3500" b="0" i="0" strike="noStrike" cap="none" spc="0" baseline="0" dirty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  <a:t>avec moins.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defRPr/>
            </a:pPr>
            <a:r>
              <a:rPr lang="fr-FR" sz="2400" b="0" i="0" strike="noStrike" cap="none" spc="0" baseline="0" dirty="0">
                <a:solidFill>
                  <a:srgbClr val="50E6FF"/>
                </a:solidFill>
                <a:effectLst/>
                <a:latin typeface="Segoe UI"/>
                <a:ea typeface="Segoe UI"/>
                <a:cs typeface="Segoe UI"/>
              </a:rPr>
              <a:t>Cliquez ici </a:t>
            </a:r>
            <a:r>
              <a:rPr lang="fr-FR" sz="2400" b="0" i="0" strike="noStrike" cap="none" spc="0" baseline="0" dirty="0">
                <a:solidFill>
                  <a:srgbClr val="FFFFFF"/>
                </a:solidFill>
                <a:effectLst/>
                <a:latin typeface="Segoe UI"/>
                <a:ea typeface="Segoe UI"/>
                <a:cs typeface="Segoe UI"/>
              </a:rPr>
              <a:t>pour vous inscrire à notre liste </a:t>
            </a:r>
            <a:r>
              <a:rPr lang="fr-FR" sz="2400" b="0" i="0" strike="noStrike" cap="none" spc="0" baseline="0" dirty="0" smtClean="0">
                <a:solidFill>
                  <a:srgbClr val="FFFFFF"/>
                </a:solidFill>
                <a:effectLst/>
                <a:latin typeface="Segoe UI"/>
                <a:ea typeface="Segoe UI"/>
                <a:cs typeface="Segoe UI"/>
              </a:rPr>
              <a:t/>
            </a:r>
            <a:br>
              <a:rPr lang="fr-FR" sz="2400" b="0" i="0" strike="noStrike" cap="none" spc="0" baseline="0" dirty="0" smtClean="0">
                <a:solidFill>
                  <a:srgbClr val="FFFFFF"/>
                </a:solidFill>
                <a:effectLst/>
                <a:latin typeface="Segoe UI"/>
                <a:ea typeface="Segoe UI"/>
                <a:cs typeface="Segoe UI"/>
              </a:rPr>
            </a:br>
            <a:r>
              <a:rPr lang="fr-FR" sz="2400" b="0" i="0" strike="noStrike" cap="none" spc="0" baseline="0" dirty="0" smtClean="0">
                <a:solidFill>
                  <a:srgbClr val="FFFFFF"/>
                </a:solidFill>
                <a:effectLst/>
                <a:latin typeface="Segoe UI"/>
                <a:ea typeface="Segoe UI"/>
                <a:cs typeface="Segoe UI"/>
              </a:rPr>
              <a:t>de </a:t>
            </a:r>
            <a:r>
              <a:rPr lang="fr-FR" sz="2400" b="0" i="0" strike="noStrike" cap="none" spc="0" baseline="0" dirty="0">
                <a:solidFill>
                  <a:srgbClr val="FFFFFF"/>
                </a:solidFill>
                <a:effectLst/>
                <a:latin typeface="Segoe UI"/>
                <a:ea typeface="Segoe UI"/>
                <a:cs typeface="Segoe UI"/>
              </a:rPr>
              <a:t>diffusion.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E196765-9C2C-9BF4-E93A-75D2AC2A20F8}"/>
              </a:ext>
            </a:extLst>
          </p:cNvPr>
          <p:cNvSpPr/>
          <p:nvPr/>
        </p:nvSpPr>
        <p:spPr bwMode="auto">
          <a:xfrm>
            <a:off x="584200" y="5976430"/>
            <a:ext cx="1527629" cy="292608"/>
          </a:xfrm>
          <a:prstGeom prst="rect">
            <a:avLst/>
          </a:prstGeom>
          <a:solidFill>
            <a:srgbClr val="50E6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fr-FR" sz="1100" b="0" i="0" strike="noStrike" cap="none" spc="0" baseline="0" dirty="0">
                <a:solidFill>
                  <a:srgbClr val="0D0D0D"/>
                </a:solidFill>
                <a:effectLst/>
                <a:latin typeface="Segoe UI"/>
                <a:ea typeface="Segoe UI"/>
                <a:cs typeface="Segoe UI"/>
              </a:rPr>
              <a:t>Logo partenaire ici</a:t>
            </a:r>
          </a:p>
        </p:txBody>
      </p:sp>
    </p:spTree>
    <p:extLst>
      <p:ext uri="{BB962C8B-B14F-4D97-AF65-F5344CB8AC3E}">
        <p14:creationId xmlns:p14="http://schemas.microsoft.com/office/powerpoint/2010/main" val="2570291634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21.10.31"/>
  <p:tag name="AS_TITLE" val="Aspose.Slides for Java"/>
  <p:tag name="AS_VERSION" val="21.10"/>
</p:tagLst>
</file>

<file path=ppt/theme/theme1.xml><?xml version="1.0" encoding="utf-8"?>
<a:theme xmlns:a="http://schemas.openxmlformats.org/drawingml/2006/main" name="WHITE TEMPLATE">
  <a:themeElements>
    <a:clrScheme name="apps infra">
      <a:dk1>
        <a:srgbClr val="1A1A1A"/>
      </a:dk1>
      <a:lt1>
        <a:srgbClr val="FFFFFF"/>
      </a:lt1>
      <a:dk2>
        <a:srgbClr val="0D0D0D"/>
      </a:dk2>
      <a:lt2>
        <a:srgbClr val="F2F2F2"/>
      </a:lt2>
      <a:accent1>
        <a:srgbClr val="243A5E"/>
      </a:accent1>
      <a:accent2>
        <a:srgbClr val="0078D4"/>
      </a:accent2>
      <a:accent3>
        <a:srgbClr val="50E6FF"/>
      </a:accent3>
      <a:accent4>
        <a:srgbClr val="32145A"/>
      </a:accent4>
      <a:accent5>
        <a:srgbClr val="5C2D91"/>
      </a:accent5>
      <a:accent6>
        <a:srgbClr val="B4A0FF"/>
      </a:accent6>
      <a:hlink>
        <a:srgbClr val="00B0F0"/>
      </a:hlink>
      <a:folHlink>
        <a:srgbClr val="C5C5C5"/>
      </a:folHlink>
    </a:clrScheme>
    <a:fontScheme name="Segoe UI Semibold - Segoe UI">
      <a:majorFont>
        <a:latin typeface="Segoe UI Semibold"/>
        <a:ea typeface="Segoe UI Semibold"/>
        <a:cs typeface="Arial"/>
      </a:majorFont>
      <a:minorFont>
        <a:latin typeface="Segoe UI"/>
        <a:ea typeface="Segoe UI"/>
        <a:cs typeface="Arial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M_White_Apr_2018.potx" id="{6E176AED-3910-43DD-9138-5EB17D8C9824}" vid="{D98E849F-7C13-4298-8899-FAB6DA75BF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743FB91453AB4DB8662F2E12DC3E10" ma:contentTypeVersion="23" ma:contentTypeDescription="Create a new document." ma:contentTypeScope="" ma:versionID="f9ac09868ac3fe28f2a8fc10342a9514">
  <xsd:schema xmlns:xsd="http://www.w3.org/2001/XMLSchema" xmlns:xs="http://www.w3.org/2001/XMLSchema" xmlns:p="http://schemas.microsoft.com/office/2006/metadata/properties" xmlns:ns1="http://schemas.microsoft.com/sharepoint/v3" xmlns:ns2="a7384ce8-a2ad-4061-818a-88bf72b6eefd" xmlns:ns3="254ab26a-04f6-42f5-9555-e3c9fb1706a1" targetNamespace="http://schemas.microsoft.com/office/2006/metadata/properties" ma:root="true" ma:fieldsID="161ae26bcbf8820db6cf9d2626f1b3d8" ns1:_="" ns2:_="" ns3:_="">
    <xsd:import namespace="http://schemas.microsoft.com/sharepoint/v3"/>
    <xsd:import namespace="a7384ce8-a2ad-4061-818a-88bf72b6eefd"/>
    <xsd:import namespace="254ab26a-04f6-42f5-9555-e3c9fb170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Doc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Dateapproved" minOccurs="0"/>
                <xsd:element ref="ns2:Thumbnai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84ce8-a2ad-4061-818a-88bf72b6ee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13" nillable="true" ma:displayName="MediaServiceDocTags" ma:hidden="true" ma:internalName="MediaServiceDocTags" ma:readOnly="true">
      <xsd:simpleType>
        <xsd:restriction base="dms:Not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Dateapproved" ma:index="25" nillable="true" ma:displayName="Notes" ma:description="Enter date approved here" ma:format="Dropdown" ma:internalName="Dateapproved">
      <xsd:simpleType>
        <xsd:restriction base="dms:Note">
          <xsd:maxLength value="255"/>
        </xsd:restriction>
      </xsd:simpleType>
    </xsd:element>
    <xsd:element name="Thumbnail" ma:index="26" nillable="true" ma:displayName="Thumbnail" ma:format="Thumbnail" ma:internalName="Thumbnail">
      <xsd:simpleType>
        <xsd:restriction base="dms:Unknown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ab26a-04f6-42f5-9555-e3c9fb170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bda739f-6e84-4682-ab84-dba308ad8f6a}" ma:internalName="TaxCatchAll" ma:showField="CatchAllData" ma:web="254ab26a-04f6-42f5-9555-e3c9fb1706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254ab26a-04f6-42f5-9555-e3c9fb1706a1" xsi:nil="true"/>
    <lcf76f155ced4ddcb4097134ff3c332f xmlns="a7384ce8-a2ad-4061-818a-88bf72b6eefd">
      <Terms xmlns="http://schemas.microsoft.com/office/infopath/2007/PartnerControls"/>
    </lcf76f155ced4ddcb4097134ff3c332f>
    <SharedWithUsers xmlns="254ab26a-04f6-42f5-9555-e3c9fb1706a1">
      <UserInfo>
        <DisplayName/>
        <AccountId xsi:nil="true"/>
        <AccountType/>
      </UserInfo>
    </SharedWithUsers>
    <MediaLengthInSeconds xmlns="a7384ce8-a2ad-4061-818a-88bf72b6eefd" xsi:nil="true"/>
    <Thumbnail xmlns="a7384ce8-a2ad-4061-818a-88bf72b6eefd" xsi:nil="true"/>
    <Dateapproved xmlns="a7384ce8-a2ad-4061-818a-88bf72b6eefd" xsi:nil="true"/>
  </documentManagement>
</p:properties>
</file>

<file path=customXml/itemProps1.xml><?xml version="1.0" encoding="utf-8"?>
<ds:datastoreItem xmlns:ds="http://schemas.openxmlformats.org/officeDocument/2006/customXml" ds:itemID="{F145F0F7-F046-44C0-84D2-086E1369B8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6B81B4-8098-4B94-9B30-738561764B5C}"/>
</file>

<file path=customXml/itemProps3.xml><?xml version="1.0" encoding="utf-8"?>
<ds:datastoreItem xmlns:ds="http://schemas.openxmlformats.org/officeDocument/2006/customXml" ds:itemID="{CC5FE123-2C0B-4DAD-91B3-9F33F82FDBEC}">
  <ds:schemaRefs>
    <ds:schemaRef ds:uri="http://purl.org/dc/elements/1.1/"/>
    <ds:schemaRef ds:uri="http://schemas.microsoft.com/office/2006/metadata/properties"/>
    <ds:schemaRef ds:uri="3f419478-5607-4e24-9036-5a0e9a431bae"/>
    <ds:schemaRef ds:uri="http://schemas.openxmlformats.org/package/2006/metadata/core-properties"/>
    <ds:schemaRef ds:uri="http://schemas.microsoft.com/sharepoint/v3"/>
    <ds:schemaRef ds:uri="http://purl.org/dc/terms/"/>
    <ds:schemaRef ds:uri="http://schemas.microsoft.com/office/2006/documentManagement/types"/>
    <ds:schemaRef ds:uri="http://schemas.microsoft.com/office/infopath/2007/PartnerControls"/>
    <ds:schemaRef ds:uri="230e9df3-be65-4c73-a93b-d1236ebd677e"/>
    <ds:schemaRef ds:uri="f369e916-4bd8-4af9-b2c4-8613bc5330ef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Consolas</vt:lpstr>
      <vt:lpstr>Segoe UI</vt:lpstr>
      <vt:lpstr>Segoe UI Semibold</vt:lpstr>
      <vt:lpstr>Segoe UI Semilight</vt:lpstr>
      <vt:lpstr>Wingdings</vt:lpstr>
      <vt:lpstr>WHITE TEMPLATE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Falkenstine</dc:creator>
  <cp:lastModifiedBy>Andrea Veselinović</cp:lastModifiedBy>
  <cp:revision>51</cp:revision>
  <dcterms:created xsi:type="dcterms:W3CDTF">2022-05-25T16:46:18Z</dcterms:created>
  <dcterms:modified xsi:type="dcterms:W3CDTF">2023-03-07T10:24:03Z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ExtendedDescription">
    <vt:lpwstr/>
  </property>
  <property fmtid="{D5CDD505-2E9C-101B-9397-08002B2CF9AE}" pid="3" name="_SharedFileIndex">
    <vt:lpwstr/>
  </property>
  <property fmtid="{D5CDD505-2E9C-101B-9397-08002B2CF9AE}" pid="4" name="_SourceUrl">
    <vt:lpwstr/>
  </property>
  <property fmtid="{D5CDD505-2E9C-101B-9397-08002B2CF9AE}" pid="5" name="ComplianceAssetId">
    <vt:lpwstr/>
  </property>
  <property fmtid="{D5CDD505-2E9C-101B-9397-08002B2CF9AE}" pid="6" name="ContentTypeId">
    <vt:lpwstr>0x010100FF743FB91453AB4DB8662F2E12DC3E10</vt:lpwstr>
  </property>
  <property fmtid="{D5CDD505-2E9C-101B-9397-08002B2CF9AE}" pid="7" name="MediaServiceImageTags">
    <vt:lpwstr/>
  </property>
  <property fmtid="{D5CDD505-2E9C-101B-9397-08002B2CF9AE}" pid="8" name="Order">
    <vt:r8>7571500</vt:r8>
  </property>
  <property fmtid="{D5CDD505-2E9C-101B-9397-08002B2CF9AE}" pid="9" name="TemplateUrl">
    <vt:lpwstr/>
  </property>
  <property fmtid="{D5CDD505-2E9C-101B-9397-08002B2CF9AE}" pid="10" name="TriggerFlowInfo">
    <vt:lpwstr/>
  </property>
  <property fmtid="{D5CDD505-2E9C-101B-9397-08002B2CF9AE}" pid="11" name="xd_ProgID">
    <vt:lpwstr/>
  </property>
  <property fmtid="{D5CDD505-2E9C-101B-9397-08002B2CF9AE}" pid="12" name="xd_Signature">
    <vt:bool>false</vt:bool>
  </property>
</Properties>
</file>