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5" r:id="rId4"/>
  </p:sldMasterIdLst>
  <p:notesMasterIdLst>
    <p:notesMasterId r:id="rId7"/>
  </p:notesMasterIdLst>
  <p:sldIdLst>
    <p:sldId id="292" r:id="rId5"/>
    <p:sldId id="294" r:id="rId6"/>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4" userDrawn="1">
          <p15:clr>
            <a:srgbClr val="A4A3A4"/>
          </p15:clr>
        </p15:guide>
        <p15:guide id="2" pos="4625" userDrawn="1">
          <p15:clr>
            <a:srgbClr val="A4A3A4"/>
          </p15:clr>
        </p15:guide>
        <p15:guide id="4" orient="horz" pos="3511" userDrawn="1">
          <p15:clr>
            <a:srgbClr val="A4A3A4"/>
          </p15:clr>
        </p15:guide>
        <p15:guide id="17" pos="271" userDrawn="1">
          <p15:clr>
            <a:srgbClr val="A4A3A4"/>
          </p15:clr>
        </p15:guide>
        <p15:guide id="18" orient="horz" pos="1983" userDrawn="1">
          <p15:clr>
            <a:srgbClr val="A4A3A4"/>
          </p15:clr>
        </p15:guide>
        <p15:guide id="19" pos="244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33860B-D50B-D815-C8D5-43F22031DE36}" name="Claudia Quian" initials="CQ" userId="S::clquian@microsoft.com::284e327a-165e-41c4-92db-4400aa26c6b9" providerId="AD"/>
  <p188:author id="{4D4A6815-7047-152A-7614-527A41B3A6D1}" name="Lauren Machtinger" initials="LM" userId="S::l.machtinger@interceptgroup.com::4535f638-706c-47a0-835d-b1693c81b1d3" providerId="AD"/>
  <p188:author id="{1F90853C-BBA0-DA9F-30E2-18301B70F3A1}" name="Emma Crockett" initials="EC" userId="S::e.crockett@interceptgroup.com::89191950-5d03-4d16-89de-5b154c357373" providerId="AD"/>
  <p188:author id="{AC1A2B43-5334-7ADE-5F82-A588C6CC90E0}" name="Becca Metzdorf" initials="BM" userId="S::r.metzdorf@interceptgroup.com::dc773b57-e692-4c40-b643-eb4760da21b8" providerId="AD"/>
  <p188:author id="{194A7A6C-5B45-650E-5854-AFE55F6E240A}" name="Claudia Chan" initials="CC" userId="S::c.chan@interceptgroup.com::93473b32-9a5b-480c-a5c7-36832fc51abf" providerId="AD"/>
  <p188:author id="{81BD456F-0D6C-BFFA-7F5F-6D494EBF9FCF}" name="Cristina Agardi" initials="CA" userId="S::c.agardi@interceptgroup.com::65799386-ce36-43de-a02c-b5f8fef39968" providerId="AD"/>
  <p188:author id="{9E607572-122D-058B-E481-C90D77E8E635}" name="Alex Fleck" initials="AF" userId="S::a.fleck@interceptgroup.com::b9048adb-2266-4afd-8ad1-f86faef4af2f" providerId="AD"/>
  <p188:author id="{8F797B9B-110C-644E-DDEE-C1CF2ABE1A87}" name="Cristina Agardi" initials="CA" userId="Cristina Agardi" providerId="None"/>
  <p188:author id="{0278DB9E-F790-EC16-2A66-68351DD05028}" name="Stephanie Kornblum (STEPHANIE V KORNBLUM)" initials="SK" userId="S::v-skornblum@microsoft.com::0aef2d0c-4686-4a11-99e7-1f1322293c52" providerId="AD"/>
  <p188:author id="{3D9E43A6-5743-7D41-B221-C8A0E183BEEF}" name="Claudia Chan" initials="CC" userId="Claudia Chan" providerId="None"/>
  <p188:author id="{43319CB5-51C0-A19D-8285-51E2BCB13DC4}" name="Shaheen Yazdani" initials="SY" userId="S::s.yazdani@interceptgroup.com::9fe886aa-dc6d-40a7-a2fb-f9c695f28e45" providerId="AD"/>
  <p188:author id="{4E1C4DF9-5D3A-9C46-39D5-762CBB5EF019}" name="Esther Lim (ANDERSEN CONSULTANTS LLC)" initials="EL" userId="S::v-estherlim@microsoft.com::311e2514-617e-459d-a52a-0030c6d6ff4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Shaheen Yazdani" initials="SY [2]" lastIdx="11" clrIdx="6">
    <p:extLst>
      <p:ext uri="{19B8F6BF-5375-455C-9EA6-DF929625EA0E}">
        <p15:presenceInfo xmlns:p15="http://schemas.microsoft.com/office/powerpoint/2012/main" userId="Shaheen Yazdani" providerId="None"/>
      </p:ext>
    </p:extLst>
  </p:cmAuthor>
  <p:cmAuthor id="1" name="Claudia Chan" initials="CC" lastIdx="36" clrIdx="0">
    <p:extLst>
      <p:ext uri="{19B8F6BF-5375-455C-9EA6-DF929625EA0E}">
        <p15:presenceInfo xmlns:p15="http://schemas.microsoft.com/office/powerpoint/2012/main" userId="Claudia Chan" providerId="None"/>
      </p:ext>
    </p:extLst>
  </p:cmAuthor>
  <p:cmAuthor id="8" name="Lauren Machtinger" initials="LM" lastIdx="4" clrIdx="7">
    <p:extLst>
      <p:ext uri="{19B8F6BF-5375-455C-9EA6-DF929625EA0E}">
        <p15:presenceInfo xmlns:p15="http://schemas.microsoft.com/office/powerpoint/2012/main" userId="S::l.machtinger@interceptgroup.com::4535f638-706c-47a0-835d-b1693c81b1d3" providerId="AD"/>
      </p:ext>
    </p:extLst>
  </p:cmAuthor>
  <p:cmAuthor id="2" name="Shaheen Yazdani" initials="SY" lastIdx="12" clrIdx="1">
    <p:extLst>
      <p:ext uri="{19B8F6BF-5375-455C-9EA6-DF929625EA0E}">
        <p15:presenceInfo xmlns:p15="http://schemas.microsoft.com/office/powerpoint/2012/main" userId="S::s.yazdani@interceptgroup.com::9fe886aa-dc6d-40a7-a2fb-f9c695f28e45" providerId="AD"/>
      </p:ext>
    </p:extLst>
  </p:cmAuthor>
  <p:cmAuthor id="3" name="Nahya Raidy" initials="NR" lastIdx="6" clrIdx="2">
    <p:extLst>
      <p:ext uri="{19B8F6BF-5375-455C-9EA6-DF929625EA0E}">
        <p15:presenceInfo xmlns:p15="http://schemas.microsoft.com/office/powerpoint/2012/main" userId="S::n.raidy@interceptgroup.com::03611822-e41a-470d-bccd-e2cef220430c" providerId="AD"/>
      </p:ext>
    </p:extLst>
  </p:cmAuthor>
  <p:cmAuthor id="4" name="Nahya Raidy" initials="NR [2]" lastIdx="5" clrIdx="3">
    <p:extLst>
      <p:ext uri="{19B8F6BF-5375-455C-9EA6-DF929625EA0E}">
        <p15:presenceInfo xmlns:p15="http://schemas.microsoft.com/office/powerpoint/2012/main" userId="Nahya Raidy" providerId="None"/>
      </p:ext>
    </p:extLst>
  </p:cmAuthor>
  <p:cmAuthor id="5" name="Julian Ibe" initials="JI" lastIdx="1" clrIdx="4">
    <p:extLst>
      <p:ext uri="{19B8F6BF-5375-455C-9EA6-DF929625EA0E}">
        <p15:presenceInfo xmlns:p15="http://schemas.microsoft.com/office/powerpoint/2012/main" userId="Julian Ibe" providerId="None"/>
      </p:ext>
    </p:extLst>
  </p:cmAuthor>
  <p:cmAuthor id="6" name="Intercept Group" initials="I" lastIdx="4" clrIdx="5">
    <p:extLst>
      <p:ext uri="{19B8F6BF-5375-455C-9EA6-DF929625EA0E}">
        <p15:presenceInfo xmlns:p15="http://schemas.microsoft.com/office/powerpoint/2012/main" userId="Intercept Grou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3F4"/>
    <a:srgbClr val="2F2F2F"/>
    <a:srgbClr val="0078D4"/>
    <a:srgbClr val="F0F0F0"/>
    <a:srgbClr val="F2F2F2"/>
    <a:srgbClr val="505050"/>
    <a:srgbClr val="CFCFCF"/>
    <a:srgbClr val="E0E0E0"/>
    <a:srgbClr val="ECECEC"/>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E0ADD6-1A2A-479B-87EF-BF35B042E6F2}" v="352" dt="2023-06-27T13:41:17.135"/>
    <p1510:client id="{D87309D8-5D77-4077-8957-B284D66CE0FE}" v="1" dt="2023-06-28T11:31:10.5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79" d="100"/>
          <a:sy n="79" d="100"/>
        </p:scale>
        <p:origin x="3384" y="224"/>
      </p:cViewPr>
      <p:guideLst>
        <p:guide orient="horz" pos="264"/>
        <p:guide pos="4625"/>
        <p:guide orient="horz" pos="3511"/>
        <p:guide pos="271"/>
        <p:guide orient="horz" pos="1983"/>
        <p:guide pos="2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8/10/relationships/authors" Target="author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2T21:08:54.328"/>
    </inkml:context>
    <inkml:brush xml:id="br0">
      <inkml:brushProperty name="width" value="0.35" units="cm"/>
      <inkml:brushProperty name="height" value="0.35" units="cm"/>
      <inkml:brushProperty name="color" value="#D7EDFA"/>
      <inkml:brushProperty name="ignorePressure" value="1"/>
    </inkml:brush>
  </inkml:definitions>
  <inkml:trace contextRef="#ctx0" brushRef="#br0">0 985,'30'-24,"702"-471,-610 417,-67 43,235-145,-219 140,2 3,85-28,-139 58,0 1,0 1,40-7,-55 12,-1 0,2 0,-1 0,-1 0,1 0,-1 0,1 0,-1 2,1-2,-1 1,1-1,-1 2,1 0,-1 0,1-1,-1 1,0 0,1 0,-2-1,1 3,-1-2,1 1,-1-1,2 1,-3 1,1-3,3 8,-1 0,-3-1,1 3,0-2,-2-1,2 1,-2 0,0 1,-2-1,2-1,-2 1,0 0,-3 10,-9 33,-1-2,-41 89,-70 108,119-235,-294 522,-178 359,444-817,-29 103,59-162,0 0,1 1,1-1,1 1,-1 27,3-42,0-1,0 1,0-1,1 2,-1-3,0 3,2-3,-2 3,2-2,-2-1,2 3,-1-2,-1-1,2 3,0-2,0-1,-1 1,1 0,0 0,0-1,-1 1,1 0,1-1,-1 1,0-2,1 2,-1 0,0-2,1 1,-1-1,2 2,-3-2,3 0,-3 0,3 0,-2 0,1 0,-1 0,1 0,-1 0,0 0,1-2,4 1,14-5,0 0,0-3,0 0,-2 0,2-3,22-15,71-52,197-174,85-132,-354 343,992-1091,-930 1002,-85 100,-31 38,-50 57,-1224 1474,1187-1383,79-108,20-47,0 1,0-1,0 0,0 0,0 2,0-2,0 0,0 2,0-2,0 0,0 0,0 1,0-1,0 0,0 2,0-2,2 0,-2 0,0 2,0-2,0 0,0 0,2 2,-2-2,0 0,0 0,0 0,2 1,-2-1,0 0,0 0,1 0,-1 0,0 0,0 2,2-2,-2 0,0 0,0 0,2 0,5-2,0 1,0-1,0-2,-2 3,2-3,0 1,-2-1,0 1,11-8,109-86,-5-3,121-133,-113 105,74-69,287-273,-366 364,-93 90,-30 16,0 0,2 0,-2-1,0 1,0 0,0 0,0 0,0 0,1 1,-1-1,0 0,0 0,0 0,0 0,2 0,-2 0,0 0,0 0,0 0,0 0,0 0,0 0,2 0,-2 2,0-2,0 0,0 0,0 0,0 0,0 0,0 0,0 2,0-2,2 0,-2 0,0 0,0 0,0 2,0-2,0 0,0 0,0 0,0 0,0 0,0 1,0-1,0 0,0 0,0 0,-2 0,2 2,0-2,0 0,0 0,0 0,0 0,0 0,-9 19,0 0,-1-1,-23 32,-653 844,403-542,126-154,-8 5,-143 235,277-381,31-55,0-2,-2 0,2 1,0-1,0 2,0-2,-1 2,1-2,0 2,0-2,0 1,0-1,0 2,0-2,0 2,0-2,0 2,0-2,0 1,0-1,0 2,0-2,1 2,-1-2,0 2,0-2,2 1,0-1,0 0,-1 0,-1 0,2 0,0 0,0 0,-1 0,1-1,0 1,-1 0,-1 0,2-2,0 2,0-2,-1 2,-1-2,4 1,51-39,142-137,96-111,610-641,-84 85,-659 690,-126 128,-29 26,-6 8,-93 121,-125 140,-104 120,275-332,-1384 1688,1260-1518,142-179,30-41,9-12,125-125,135-163,1757-2113,-1948 2310,-70 88,-42 58,-124 157,-111 142,-1198 1662,1222-1624,217-336,1-1,-34 92,59-136,0-3,1 1,1 1,-2-2,2 2,0-1,-2 1,2-1,2 1,-2-2,2 8,-2-10,0 1,1-2,-1 2,0-2,2 2,-2-2,0 1,2-1,-2 0,2 2,-2-2,1 2,-1-2,2 0,-2 2,2-2,-1 0,-1 0,2 0,-2 1,2-1,0 0,-2 0,1 0,-1 0,2 0,0 0,-2 0,2 0,-2 0,1 0,1 0,0-1,20-8,-1-2,2 1,-4-2,2 0,-2-2,31-26,257-231,101-123,550-571,-126 128,-535 551,-112 125,-181 157,-1 1,3-1,-3 2,1-1,1 1,-2-1,2 1,-1 0,1 1,9-3,-14 4,2 2,-2-2,0 0,0 0,1 2,-1-2,0 0,2 1,-2-1,0 2,0-2,0 0,0 2,2-2,-2 1,0-1,0 0,0 2,0-2,0 2,0-2,0 2,0-2,0 0,0 1,0-1,0 2,0-2,0 2,-2-2,2 0,0 2,0-2,0 0,-2 1,2-1,0 2,-1-2,-15 31,-36 58,-153 204,-114 141,48-73,-607 835,79 30,629-900,163-310,0-3,2 1,0 2,0 0,1-1,1 1,-3 26,6-41,0-1,0 2,0 0,2-2,-2 1,0-1,0 2,0 0,2-2,-2 2,0-2,0 1,2 1,-2-2,1 2,-1-2,0 2,2-2,-2 0,2 1,-2-1,2 2,-2-2,1 0,-1 2,2-2,0 0,-2 0,2 0,-2 2,1-2,1 0,-2 0,2 0,1 0,4-2,0 0,0 0,0 1,0-1,0-2,0 1,0 1,0-3,8-5,48-36,103-96,176-195,85-117,1903-2194,-2075 2340,-225 269,-1-1,25-45,-54 85,2 0,-2-1,0 1,0 0,1 0,-1-2,0 2,0 0,0 0,2-2,-2 2,0 0,0-2,0 2,0 0,0 0,0-1,2 1,-2 0,0-2,0 2,0 0,0-2,0 2,0 0,-2-2,2 2,0 0,0-1,0 1,0 0,0 0,0-2,0 2,-2 0,2-2,0 2,0 0,0 0,-1-1,1 1,0 0,-2 0,-35 19,-143 135,-115 133,-1378 1452,1534-1585,94-96,45-58,0 0,0 0,0 0,0 0,0 0,0 0,0 0,0 0,0 0,0 0,1 0,-1 0,0 0,0 0,0 0,0 0,0 0,0 0,0 0,0 1,0-1,0 0,0 0,0 0,2 0,-2 0,0 0,0 0,0 0,0 0,0 0,0 0,0 0,0 0,0 0,0 2,0-2,0 0,0 0,0 0,0 0,0 0,0 0,0 0,0 0,0 0,0 0,0 2,0-2,0 0,0 0,0 0,0 0,0 0,0 0,0 0,0 0,0 0,31-19,322-266,-216 167,283-186,-413 299,76-37,-79 41,1-1,-2 0,1 0,1 1,-2 1,3-2,-3 2,2 0,0-2,-1 2,1 2,-1-2,1 0,-2 0,11 3,-12-1,0 0,-1-2,1 2,0-1,0 1,-1 0,-1 0,2-1,0 1,0 0,-2-1,1 1,-1 0,2 0,-2 1,2-1,-2 0,0-1,1 1,-1 2,0-3,0 1,0 2,0-3,0 1,-1 5,-15 61,16-67,-24 65,-54 103,34-81,20-24,24-64,0 2,0-2,0 0,0 2,0-2,0 0,0 2,0-2,0 0,0 1,0-1,0 0,0 0,0 2,2-2,-2 0,0 2,0-2,0 0,0 2,1-2,-1 0,0 0,0 1,0-1,2 0,-2 0,0 0,0 2,2-2,-2 0,0 0,2 0,-2 0,0 0,1 2,-1-2,0 0,2 0,-2 0,0 0,2 0,-2 0,0 0,2 0,-2 0,36-12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2T21:08:58.916"/>
    </inkml:context>
    <inkml:brush xml:id="br0">
      <inkml:brushProperty name="width" value="0.35" units="cm"/>
      <inkml:brushProperty name="height" value="0.35" units="cm"/>
      <inkml:brushProperty name="color" value="#D7EDFA"/>
      <inkml:brushProperty name="ignorePressure" value="1"/>
    </inkml:brush>
  </inkml:definitions>
  <inkml:trace contextRef="#ctx0" brushRef="#br0">1805 235,'-21'35,"-124"225,-980 1634,755-1288,259-417,81-137,27-41,6-10,58-72,102-137,89-120,1524-1897,-1531 1943,-98 133,-116 130,-29 19,-2 0,0 0,0 0,2 2,-2-2,0 0,0 0,0 1,0-1,2 0,-2 0,0 0,0 2,0-2,0 0,0 2,0-2,1 0,-1 0,0 2,0-2,0 0,0 1,0-1,0 0,0 0,0 2,0-2,-1 0,1 2,0-2,0 0,0 0,0 2,0-2,0 0,-2 0,2 1,0-1,0 0,0 0,-2 2,-19 40,-41 67,-126 179,-70 103,-339 524,41 17,403-637,120-226,4 1,-20 74,44-132,3 0,-1 0,1 0,0 0,1 1,1-1,0 19,1-29,-1-1,0 1,0 0,2 0,-2-2,0 1,2 1,-2 0,2 0,-2-1,1 1,-1-2,2 2,0 0,-2-2,2 1,-1 1,1-2,-2 2,2-2,-1 2,3-1,-1-1,1 2,-1-2,1 0,1 0,-2 0,1 0,-1 0,1-2,-1 2,1 0,-1-1,1-1,-1 2,6-5,19-9,-1-2,1 0,-2-3,26-22,351-327,-25-37,-273 289,613-691,108-115,-711 804,-96 108,-28 30,-202 286,138-209,-476 632,-286 391,686-908,99-129,46-66,34-39,329-378,-161 173,585-603,-594 660,-177 158,0 3,2-1,0 1,0 1,0 1,22-11,-36 18,2 0,-2 0,2-1,-2 1,2 0,-2 0,1 0,-1 0,2 0,-2 0,2 0,-2 0,1 0,-1 0,2 1,-2-1,2 0,-2 0,2 0,-2 0,0 2,1-2,-1 0,2 2,-2-2,0 0,2 2,0-1,-2 1,1 0,-1 1,0-1,0 0,2 1,-2-1,0 0,0 1,0-1,0 0,0 1,-2-1,1 5,-8 26,-3 0,-2 0,-17 33,-648 1079,462-801,78-125,-3 1,-141 296,278-504,-2-2,1 2,3 1,-2-1,1 0,1 2,-2 22,5-34,0-2,0 0,0 2,0-2,0 0,1 1,-1-1,0 0,0 2,0-2,0 0,0 2,2-2,-2 0,0 0,0 2,0-2,2 0,-2 0,0 1,0-1,2 0,-2 0,0 0,1 2,-1-2,0 0,2 0,-2 0,0 0,2 0,-2 0,0 0,2 0,-2 0,0 2,1-4,39-15,2-15,67-67,131-145,888-1027,-83 87,-948 1087,-88 92,-7 8,-18 29,-231 320,166-243,-226 308,-1131 1629,1218-1691,187-302,-42 98,75-149,-1 2,1-3,-2 1,2 2,-2-3,2 3,0-3,0 1,-2 2,2-3,0 3,0-2,2 1,-2 2,2-3,-2-2,2 0,-2 0,0 2,1-2,-1 0,2 0,-2 0,2 2,-2-2,2 0,-2 0,1 0,-1 0,2 0,-2 0,2 0,-2 0,2 0,-2 0,1-2,-1 2,2 0,-2 0,2 0,-2 0,1-2,-1 2,2 0,-2-2,0 2,2-1,29-20,-1-2,-1-1,34-35,201-214,234-265,951-977,-1166 1255,-233 216,89-57,-132 96,0 2,0-1,0 1,0-1,0 3,0-3,8 1,-13 3,-2 0,2 0,-2 0,2 0,-2 0,1 0,1 0,-2 0,2 0,-2 0,2 0,-2 0,1 0,-1 0,2 1,-2-1,2 0,-2 0,2 2,-2-2,0 0,1 2,-1-2,2 2,-2-2,0 0,2 1,-2-1,0 2,0-2,1 2,-1-2,0 2,0 8,0-1,0-1,-1 3,-1-3,0 1,1 0,-3-1,2 1,-1 0,-9 15,-125 228,-94 119,-219 320,-532 877,857-1324,118-230,0 0,2 0,-1 2,3-3,-4 20,7-31,0-2,0 0,0 2,0-2,0 0,0 2,0-2,0 0,0 1,0-1,0 0,0 2,0-2,0 0,0 0,0 2,0-2,2 0,-2 2,0-2,0 0,0 0,1 1,-1-1,0 0,0 0,0 0,2 2,-2-2,0 0,2 0,-2 0,0 0,0 2,2-2,-2 0,0 0,1 0,-1 0,0 0,2 0,-2 0,0 0,2 0,-2 0,7-2,-2 0,0-1,0 1,1-1,-1-1,0 1,-1-1,8-4,151-154,89-123,463-563,731-824,-1226 1443,-192 201,0 2,39-29,-67 55,0 0,2-2,-2 2,0 0,2-2,-2 2,2 0,-2 0,0-2,1 2,-1 0,2 0,-2 0,0 0,2 0,-2 0,1-1,-1 1,2 0,-2 0,0 0,2 0,-2 1,2-1,-2 0,1 0,-1 0,2 0,-7 30,-21 20,-40 56,-437 632,44-72,43 11,312-482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2T21:09:01.009"/>
    </inkml:context>
    <inkml:brush xml:id="br0">
      <inkml:brushProperty name="width" value="0.35" units="cm"/>
      <inkml:brushProperty name="height" value="0.35" units="cm"/>
      <inkml:brushProperty name="color" value="#D7EDFA"/>
      <inkml:brushProperty name="ignorePressure" value="1"/>
    </inkml:brush>
  </inkml:definitions>
  <inkml:trace contextRef="#ctx0" brushRef="#br0">3072 0,'-25'9,"-53"29,0 4,3 3,3 2,-73 62,64-48,-417 334,17 22,-427 482,861-850,-83 86,5 7,-146 213,263-340,-3-1,3 2,1 1,-13 26,20-41,0 0,-1-2,1 2,0-2,0 1,-2 1,2-2,0 2,0-2,0 2,0-1,0-1,0 2,0 0,0-2,0 2,0-1,0-1,0 2,0 0,2-2,-2 1,0-1,0 2,1 0,-1-2,0 2,2-2,-2 1,2-1,-2 2,2-2,-2 0,1 2,-1-2,2 2,-2-2,2 0,-2 1,2-1,-1 0,-1 0,2 0,0 2,-2-2,2 0,-2 0,1 0,1 0,-2 0,2 0,0 0,-2 0,1-2,1 2,-2 0,2 0,-1-1,13-3,0 1,-2-3,25-11,95-59,-4-6,176-147,-189 141,905-721,-148 120,-715 567,-96 84,-64 45,-1-2,1 2,-1-2,-1 0,2 1,-3-1,1 0,-7 7,-616 615,190-195,329-323,-573 634,664-720,3-1,-1 1,-20 41,34-62,2 0,-2-1,2-1,0 2,0 0,-1 0,1-1,0 1,0-2,0 2,0-1,0 1,0 0,0 0,0-1,0-1,1 2,-1 2,2-4,-2 1,0-1,2 0,-2 2,1-2,-1 0,2 0,-2 2,2-2,-2 0,2 0,-2 0,1 0,-1 0,2 2,-2-2,2 0,0 0,-2 0,1-2,-1 2,2 0,-2 0,2 0,0 0,17-7,0-2,0 2,-2-3,28-18,775-569,-609 432,-25 19,274-204,-351 280,-76 58,-33 12,0 0,0 0,0 0,0 0,2 0,-2 0,0 2,0-2,0 0,0 0,0 0,0 0,0 0,2 2,-2-2,0 0,0 0,0 0,0 1,0-1,0 0,0 0,0 0,0 0,0 2,0-2,0 0,0 0,0 0,0 2,0-2,0 0,-2 0,2 0,0 0,0 1,0-1,0 0,0 0,0 0,0 0,0 0,-2 0,2 2,0-2,0 0,-46 56,-586 537,370-355,67-59,-336 302,423-396,91-80,28-26,51-57,134-130,-125 137,1051-997,44 42,-1114 983,261-217,-338 291,-51 45,-158 143,-108 95,-691 670,54 47,755-763,200-237,-1 0,-37 72,62-100,-2-1,0 1,2-1,-1 1,1-1,-2 2,2-1,0-1,0 1,0-1,0 1,0 1,0 1,0-3,0-2,2 0,-2 2,0-2,1 1,-1-1,0 2,2-2,-2 0,2 2,-2-2,0 0,2 2,-2-2,1 0,-1 0,2 1,-2-1,2 0,-2 0,2 0,-2 0,1 0,-1 0,2 0,-2 0,2 0,0 0,-2 0,3 0,16-5,0 0,0-2,0-2,-1 2,-1-3,23-13,238-155,112-100,914-713,-13 10,-1136 875,-129 97,-37 35,-126 127,-147 144,-135 134,-627 685,54 48,664-728,285-375,3 3,-47 97,84-154,1-1,-1 1,1-1,0 0,0 1,1 0,-1 0,2-1,-2 1,2 0,0-1,2 9,-2-13,2 0,-2-1,1 1,-1-2,0 2,2 0,0-1,-2-1,2 2,-2 0,1-2,1 2,0-2,-2 1,2-1,-1 2,1-2,0 2,-2-2,1 0,1 0,0 1,0-1,-1 0,1 0,0 0,0 0,-2 0,1 0,1 0,3 0,14-5,2 0,-2-2,2 0,-2-2,0 1,28-18,297-207,130-137,1716-1482,-1612 1356,-250 216,-126 124,-147 122,-55 35,0-1,-1 0,1 0,0 0,0 0,0 0,0 0,0 0,0 0,-2 2,2-2,0 0,0 0,0 0,0 0,0 0,0 2,0-2,0 0,0 0,0 0,0 0,-2 0,2 1,0-1,0 0,0 0,0 0,0 2,0-2,0 0,2 0,-2 0,0 0,0 0,0 2,0-2,0 0,0 0,0 0,0 0,0 2,0-2,0 0,2 0,-2 0,0 0,0 0,0 0,0 0,0 1,1-1,-1 0,0 0,0 0,0 0,0 0,2 0,-2 0,0 0,0 0,0 0,0 0,2 0,-2 0,0 0,0 0,-73 94,-135 135,-110 110,45-53,-574 617,54 18,628-695,130-156,35-70,0 1,0-1,0 0,-1 2,1-2,0 0,0 2,0-2,0 2,0-2,0 0,0 1,0-1,0 0,0 2,0-2,0 2,0-2,0 0,0 1,1-1,-1 0,0 2,0-2,0 0,0 2,2-2,-2 0,0 2,0-2,2 0,-2 0,0 1,2-1,-2 0,0 0,1 2,-1-2,0 0,2 0,-2 0,2 0,8-2,1-1,1-1,-2 1,1 0,-1-3,-1 1,1 0,16-14,224-162,688-586,-239 187,14 40,-504 407,-202 129,0-1,0 2,1-1,-1 1,0-1,2 2,-2 1,1-1,1 0,12-1,-21 3,0 2,2-2,-2 0,1 0,-1 0,0 1,2-1,-2 0,2 0,-2 2,0-2,2 0,-2 2,0-2,0 0,1 1,-1-1,0 0,0 2,0-2,2 2,-2-2,0 0,0 2,0-2,0 1,0-1,0 2,0-2,0 0,0 2,0-2,0 2,0-2,0 1,-2 6,1 0,-1 0,-2 0,3 0,-3 0,-4 10,-29 41,-55 68,-778 890,8-11,829-963,2 1,-27 51,57-91,-1 1,0 1,0-2,1 1,-1 1,0-2,2 1,-2 1,2-1,-1 1,1-2,0 8,0-10,1-1,-1 2,0-2,0 2,2-2,-2 0,0 2,2-2,-2 1,0-1,2 0,-2 2,1-2,-1 0,0 2,2-2,-2 0,2 0,-2 2,2-2,-2 0,1 0,1 0,-2 0,2 0,-2 1,1-1,-1 0,2 0,-2-1,2 1,-2 0,3 0,11-4,2-1,-2 0,1-1,-1 1,23-14,204-134,106-90,382-295,811-567,-1221 905,-277 176,1 1,82-29,-119 49,-1 1,0 2,0-2,0 0,1 2,-1 0,0-1,2 1,-2 1,9 1,-12-2,0 0,-2 0,1 2,1-2,-2 0,2 2,-1-2,-1 1,2-1,-2 2,2-2,-2 2,2-2,-2 2,1-2,-1 1,0 1,2-2,-2 2,0-1,2-1,-2 2,0 0,0-2,0 2,2-1,-2 3,-2 6,0 1,0-3,-1 3,1-1,-1-1,-1 1,-1-1,-7 15,-82 129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2T21:08:54.328"/>
    </inkml:context>
    <inkml:brush xml:id="br0">
      <inkml:brushProperty name="width" value="0.35" units="cm"/>
      <inkml:brushProperty name="height" value="0.35" units="cm"/>
      <inkml:brushProperty name="color" value="#D7EDFA"/>
      <inkml:brushProperty name="ignorePressure" value="1"/>
    </inkml:brush>
  </inkml:definitions>
  <inkml:trace contextRef="#ctx0" brushRef="#br0">0 985,'30'-24,"702"-471,-610 417,-67 43,235-145,-219 140,2 3,85-28,-139 58,0 1,0 1,40-7,-55 12,-1 0,2 0,-1 0,-1 0,1 0,-1 0,1 0,-1 2,1-2,-1 1,1-1,-1 2,1 0,-1 0,1-1,-1 1,0 0,1 0,-2-1,1 3,-1-2,1 1,-1-1,2 1,-3 1,1-3,3 8,-1 0,-3-1,1 3,0-2,-2-1,2 1,-2 0,0 1,-2-1,2-1,-2 1,0 0,-3 10,-9 33,-1-2,-41 89,-70 108,119-235,-294 522,-178 359,444-817,-29 103,59-162,0 0,1 1,1-1,1 1,-1 27,3-42,0-1,0 1,0-1,1 2,-1-3,0 3,2-3,-2 3,2-2,-2-1,2 3,-1-2,-1-1,2 3,0-2,0-1,-1 1,1 0,0 0,0-1,-1 1,1 0,1-1,-1 1,0-2,1 2,-1 0,0-2,1 1,-1-1,2 2,-3-2,3 0,-3 0,3 0,-2 0,1 0,-1 0,1 0,-1 0,0 0,1-2,4 1,14-5,0 0,0-3,0 0,-2 0,2-3,22-15,71-52,197-174,85-132,-354 343,992-1091,-930 1002,-85 100,-31 38,-50 57,-1224 1474,1187-1383,79-108,20-47,0 1,0-1,0 0,0 0,0 2,0-2,0 0,0 2,0-2,0 0,0 0,0 1,0-1,0 0,0 2,0-2,2 0,-2 0,0 2,0-2,0 0,0 0,2 2,-2-2,0 0,0 0,0 0,2 1,-2-1,0 0,0 0,1 0,-1 0,0 0,0 2,2-2,-2 0,0 0,0 0,2 0,5-2,0 1,0-1,0-2,-2 3,2-3,0 1,-2-1,0 1,11-8,109-86,-5-3,121-133,-113 105,74-69,287-273,-366 364,-93 90,-30 16,0 0,2 0,-2-1,0 1,0 0,0 0,0 0,0 0,1 1,-1-1,0 0,0 0,0 0,0 0,2 0,-2 0,0 0,0 0,0 0,0 0,0 0,0 0,2 0,-2 2,0-2,0 0,0 0,0 0,0 0,0 0,0 0,0 2,0-2,2 0,-2 0,0 0,0 0,0 2,0-2,0 0,0 0,0 0,0 0,0 0,0 1,0-1,0 0,0 0,0 0,-2 0,2 2,0-2,0 0,0 0,0 0,0 0,0 0,-9 19,0 0,-1-1,-23 32,-653 844,403-542,126-154,-8 5,-143 235,277-381,31-55,0-2,-2 0,2 1,0-1,0 2,0-2,-1 2,1-2,0 2,0-2,0 1,0-1,0 2,0-2,0 2,0-2,0 2,0-2,0 1,0-1,0 2,0-2,1 2,-1-2,0 2,0-2,2 1,0-1,0 0,-1 0,-1 0,2 0,0 0,0 0,-1 0,1-1,0 1,-1 0,-1 0,2-2,0 2,0-2,-1 2,-1-2,4 1,51-39,142-137,96-111,610-641,-84 85,-659 690,-126 128,-29 26,-6 8,-93 121,-125 140,-104 120,275-332,-1384 1688,1260-1518,142-179,30-41,9-12,125-125,135-163,1757-2113,-1948 2310,-70 88,-42 58,-124 157,-111 142,-1198 1662,1222-1624,217-336,1-1,-34 92,59-136,0-3,1 1,1 1,-2-2,2 2,0-1,-2 1,2-1,2 1,-2-2,2 8,-2-10,0 1,1-2,-1 2,0-2,2 2,-2-2,0 1,2-1,-2 0,2 2,-2-2,1 2,-1-2,2 0,-2 2,2-2,-1 0,-1 0,2 0,-2 1,2-1,0 0,-2 0,1 0,-1 0,2 0,0 0,-2 0,2 0,-2 0,1 0,1 0,0-1,20-8,-1-2,2 1,-4-2,2 0,-2-2,31-26,257-231,101-123,550-571,-126 128,-535 551,-112 125,-181 157,-1 1,3-1,-3 2,1-1,1 1,-2-1,2 1,-1 0,1 1,9-3,-14 4,2 2,-2-2,0 0,0 0,1 2,-1-2,0 0,2 1,-2-1,0 2,0-2,0 0,0 2,2-2,-2 1,0-1,0 0,0 2,0-2,0 2,0-2,0 2,0-2,0 0,0 1,0-1,0 2,0-2,0 2,-2-2,2 0,0 2,0-2,0 0,-2 1,2-1,0 2,-1-2,-15 31,-36 58,-153 204,-114 141,48-73,-607 835,79 30,629-900,163-310,0-3,2 1,0 2,0 0,1-1,1 1,-3 26,6-41,0-1,0 2,0 0,2-2,-2 1,0-1,0 2,0 0,2-2,-2 2,0-2,0 1,2 1,-2-2,1 2,-1-2,0 2,2-2,-2 0,2 1,-2-1,2 2,-2-2,1 0,-1 2,2-2,0 0,-2 0,2 0,-2 2,1-2,1 0,-2 0,2 0,1 0,4-2,0 0,0 0,0 1,0-1,0-2,0 1,0 1,0-3,8-5,48-36,103-96,176-195,85-117,1903-2194,-2075 2340,-225 269,-1-1,25-45,-54 85,2 0,-2-1,0 1,0 0,1 0,-1-2,0 2,0 0,0 0,2-2,-2 2,0 0,0-2,0 2,0 0,0 0,0-1,2 1,-2 0,0-2,0 2,0 0,0-2,0 2,0 0,-2-2,2 2,0 0,0-1,0 1,0 0,0 0,0-2,0 2,-2 0,2-2,0 2,0 0,0 0,-1-1,1 1,0 0,-2 0,-35 19,-143 135,-115 133,-1378 1452,1534-1585,94-96,45-58,0 0,0 0,0 0,0 0,0 0,0 0,0 0,0 0,0 0,0 0,1 0,-1 0,0 0,0 0,0 0,0 0,0 0,0 0,0 0,0 1,0-1,0 0,0 0,0 0,2 0,-2 0,0 0,0 0,0 0,0 0,0 0,0 0,0 0,0 0,0 0,0 2,0-2,0 0,0 0,0 0,0 0,0 0,0 0,0 0,0 0,0 0,0 0,0 2,0-2,0 0,0 0,0 0,0 0,0 0,0 0,0 0,0 0,0 0,31-19,322-266,-216 167,283-186,-413 299,76-37,-79 41,1-1,-2 0,1 0,1 1,-2 1,3-2,-3 2,2 0,0-2,-1 2,1 2,-1-2,1 0,-2 0,11 3,-12-1,0 0,-1-2,1 2,0-1,0 1,-1 0,-1 0,2-1,0 1,0 0,-2-1,1 1,-1 0,2 0,-2 1,2-1,-2 0,0-1,1 1,-1 2,0-3,0 1,0 2,0-3,0 1,-1 5,-15 61,16-67,-24 65,-54 103,34-81,20-24,24-64,0 2,0-2,0 0,0 2,0-2,0 0,0 2,0-2,0 0,0 1,0-1,0 0,0 0,0 2,2-2,-2 0,0 2,0-2,0 0,0 2,1-2,-1 0,0 0,0 1,0-1,2 0,-2 0,0 0,0 2,2-2,-2 0,0 0,2 0,-2 0,0 0,1 2,-1-2,0 0,2 0,-2 0,0 0,2 0,-2 0,0 0,2 0,-2 0,36-12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2T21:08:58.916"/>
    </inkml:context>
    <inkml:brush xml:id="br0">
      <inkml:brushProperty name="width" value="0.35" units="cm"/>
      <inkml:brushProperty name="height" value="0.35" units="cm"/>
      <inkml:brushProperty name="color" value="#D7EDFA"/>
      <inkml:brushProperty name="ignorePressure" value="1"/>
    </inkml:brush>
  </inkml:definitions>
  <inkml:trace contextRef="#ctx0" brushRef="#br0">1805 235,'-21'35,"-124"225,-980 1634,755-1288,259-417,81-137,27-41,6-10,58-72,102-137,89-120,1524-1897,-1531 1943,-98 133,-116 130,-29 19,-2 0,0 0,0 0,2 2,-2-2,0 0,0 0,0 1,0-1,2 0,-2 0,0 0,0 2,0-2,0 0,0 2,0-2,1 0,-1 0,0 2,0-2,0 0,0 1,0-1,0 0,0 0,0 2,0-2,-1 0,1 2,0-2,0 0,0 0,0 2,0-2,0 0,-2 0,2 1,0-1,0 0,0 0,-2 2,-19 40,-41 67,-126 179,-70 103,-339 524,41 17,403-637,120-226,4 1,-20 74,44-132,3 0,-1 0,1 0,0 0,1 1,1-1,0 19,1-29,-1-1,0 1,0 0,2 0,-2-2,0 1,2 1,-2 0,2 0,-2-1,1 1,-1-2,2 2,0 0,-2-2,2 1,-1 1,1-2,-2 2,2-2,-1 2,3-1,-1-1,1 2,-1-2,1 0,1 0,-2 0,1 0,-1 0,1-2,-1 2,1 0,-1-1,1-1,-1 2,6-5,19-9,-1-2,1 0,-2-3,26-22,351-327,-25-37,-273 289,613-691,108-115,-711 804,-96 108,-28 30,-202 286,138-209,-476 632,-286 391,686-908,99-129,46-66,34-39,329-378,-161 173,585-603,-594 660,-177 158,0 3,2-1,0 1,0 1,0 1,22-11,-36 18,2 0,-2 0,2-1,-2 1,2 0,-2 0,1 0,-1 0,2 0,-2 0,2 0,-2 0,1 0,-1 0,2 1,-2-1,2 0,-2 0,2 0,-2 0,0 2,1-2,-1 0,2 2,-2-2,0 0,2 2,0-1,-2 1,1 0,-1 1,0-1,0 0,2 1,-2-1,0 0,0 1,0-1,0 0,0 1,-2-1,1 5,-8 26,-3 0,-2 0,-17 33,-648 1079,462-801,78-125,-3 1,-141 296,278-504,-2-2,1 2,3 1,-2-1,1 0,1 2,-2 22,5-34,0-2,0 0,0 2,0-2,0 0,1 1,-1-1,0 0,0 2,0-2,0 0,0 2,2-2,-2 0,0 0,0 2,0-2,2 0,-2 0,0 1,0-1,2 0,-2 0,0 0,1 2,-1-2,0 0,2 0,-2 0,0 0,2 0,-2 0,0 0,2 0,-2 0,0 2,1-4,39-15,2-15,67-67,131-145,888-1027,-83 87,-948 1087,-88 92,-7 8,-18 29,-231 320,166-243,-226 308,-1131 1629,1218-1691,187-302,-42 98,75-149,-1 2,1-3,-2 1,2 2,-2-3,2 3,0-3,0 1,-2 2,2-3,0 3,0-2,2 1,-2 2,2-3,-2-2,2 0,-2 0,0 2,1-2,-1 0,2 0,-2 0,2 2,-2-2,2 0,-2 0,1 0,-1 0,2 0,-2 0,2 0,-2 0,2 0,-2 0,1-2,-1 2,2 0,-2 0,2 0,-2 0,1-2,-1 2,2 0,-2-2,0 2,2-1,29-20,-1-2,-1-1,34-35,201-214,234-265,951-977,-1166 1255,-233 216,89-57,-132 96,0 2,0-1,0 1,0-1,0 3,0-3,8 1,-13 3,-2 0,2 0,-2 0,2 0,-2 0,1 0,1 0,-2 0,2 0,-2 0,2 0,-2 0,1 0,-1 0,2 1,-2-1,2 0,-2 0,2 2,-2-2,0 0,1 2,-1-2,2 2,-2-2,0 0,2 1,-2-1,0 2,0-2,1 2,-1-2,0 2,0 8,0-1,0-1,-1 3,-1-3,0 1,1 0,-3-1,2 1,-1 0,-9 15,-125 228,-94 119,-219 320,-532 877,857-1324,118-230,0 0,2 0,-1 2,3-3,-4 20,7-31,0-2,0 0,0 2,0-2,0 0,0 2,0-2,0 0,0 1,0-1,0 0,0 2,0-2,0 0,0 0,0 2,0-2,2 0,-2 2,0-2,0 0,0 0,1 1,-1-1,0 0,0 0,0 0,2 2,-2-2,0 0,2 0,-2 0,0 0,0 2,2-2,-2 0,0 0,1 0,-1 0,0 0,2 0,-2 0,0 0,2 0,-2 0,7-2,-2 0,0-1,0 1,1-1,-1-1,0 1,-1-1,8-4,151-154,89-123,463-563,731-824,-1226 1443,-192 201,0 2,39-29,-67 55,0 0,2-2,-2 2,0 0,2-2,-2 2,2 0,-2 0,0-2,1 2,-1 0,2 0,-2 0,0 0,2 0,-2 0,1-1,-1 1,2 0,-2 0,0 0,2 0,-2 1,2-1,-2 0,1 0,-1 0,2 0,-7 30,-21 20,-40 56,-437 632,44-72,43 11,312-482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2T21:09:01.009"/>
    </inkml:context>
    <inkml:brush xml:id="br0">
      <inkml:brushProperty name="width" value="0.35" units="cm"/>
      <inkml:brushProperty name="height" value="0.35" units="cm"/>
      <inkml:brushProperty name="color" value="#D7EDFA"/>
      <inkml:brushProperty name="ignorePressure" value="1"/>
    </inkml:brush>
  </inkml:definitions>
  <inkml:trace contextRef="#ctx0" brushRef="#br0">3072 0,'-25'9,"-53"29,0 4,3 3,3 2,-73 62,64-48,-417 334,17 22,-427 482,861-850,-83 86,5 7,-146 213,263-340,-3-1,3 2,1 1,-13 26,20-41,0 0,-1-2,1 2,0-2,0 1,-2 1,2-2,0 2,0-2,0 2,0-1,0-1,0 2,0 0,0-2,0 2,0-1,0-1,0 2,0 0,2-2,-2 1,0-1,0 2,1 0,-1-2,0 2,2-2,-2 1,2-1,-2 2,2-2,-2 0,1 2,-1-2,2 2,-2-2,2 0,-2 1,2-1,-1 0,-1 0,2 0,0 2,-2-2,2 0,-2 0,1 0,1 0,-2 0,2 0,0 0,-2 0,1-2,1 2,-2 0,2 0,-1-1,13-3,0 1,-2-3,25-11,95-59,-4-6,176-147,-189 141,905-721,-148 120,-715 567,-96 84,-64 45,-1-2,1 2,-1-2,-1 0,2 1,-3-1,1 0,-7 7,-616 615,190-195,329-323,-573 634,664-720,3-1,-1 1,-20 41,34-62,2 0,-2-1,2-1,0 2,0 0,-1 0,1-1,0 1,0-2,0 2,0-1,0 1,0 0,0 0,0-1,0-1,1 2,-1 2,2-4,-2 1,0-1,2 0,-2 2,1-2,-1 0,2 0,-2 2,2-2,-2 0,2 0,-2 0,1 0,-1 0,2 2,-2-2,2 0,0 0,-2 0,1-2,-1 2,2 0,-2 0,2 0,0 0,17-7,0-2,0 2,-2-3,28-18,775-569,-609 432,-25 19,274-204,-351 280,-76 58,-33 12,0 0,0 0,0 0,0 0,2 0,-2 0,0 2,0-2,0 0,0 0,0 0,0 0,0 0,2 2,-2-2,0 0,0 0,0 0,0 1,0-1,0 0,0 0,0 0,0 0,0 2,0-2,0 0,0 0,0 0,0 2,0-2,0 0,-2 0,2 0,0 0,0 1,0-1,0 0,0 0,0 0,0 0,0 0,-2 0,2 2,0-2,0 0,-46 56,-586 537,370-355,67-59,-336 302,423-396,91-80,28-26,51-57,134-130,-125 137,1051-997,44 42,-1114 983,261-217,-338 291,-51 45,-158 143,-108 95,-691 670,54 47,755-763,200-237,-1 0,-37 72,62-100,-2-1,0 1,2-1,-1 1,1-1,-2 2,2-1,0-1,0 1,0-1,0 1,0 1,0 1,0-3,0-2,2 0,-2 2,0-2,1 1,-1-1,0 2,2-2,-2 0,2 2,-2-2,0 0,2 2,-2-2,1 0,-1 0,2 1,-2-1,2 0,-2 0,2 0,-2 0,1 0,-1 0,2 0,-2 0,2 0,0 0,-2 0,3 0,16-5,0 0,0-2,0-2,-1 2,-1-3,23-13,238-155,112-100,914-713,-13 10,-1136 875,-129 97,-37 35,-126 127,-147 144,-135 134,-627 685,54 48,664-728,285-375,3 3,-47 97,84-154,1-1,-1 1,1-1,0 0,0 1,1 0,-1 0,2-1,-2 1,2 0,0-1,2 9,-2-13,2 0,-2-1,1 1,-1-2,0 2,2 0,0-1,-2-1,2 2,-2 0,1-2,1 2,0-2,-2 1,2-1,-1 2,1-2,0 2,-2-2,1 0,1 0,0 1,0-1,-1 0,1 0,0 0,0 0,-2 0,1 0,1 0,3 0,14-5,2 0,-2-2,2 0,-2-2,0 1,28-18,297-207,130-137,1716-1482,-1612 1356,-250 216,-126 124,-147 122,-55 35,0-1,-1 0,1 0,0 0,0 0,0 0,0 0,0 0,0 0,-2 2,2-2,0 0,0 0,0 0,0 0,0 0,0 2,0-2,0 0,0 0,0 0,0 0,-2 0,2 1,0-1,0 0,0 0,0 0,0 2,0-2,0 0,2 0,-2 0,0 0,0 0,0 2,0-2,0 0,0 0,0 0,0 0,0 2,0-2,0 0,2 0,-2 0,0 0,0 0,0 0,0 0,0 1,1-1,-1 0,0 0,0 0,0 0,0 0,2 0,-2 0,0 0,0 0,0 0,0 0,2 0,-2 0,0 0,0 0,-73 94,-135 135,-110 110,45-53,-574 617,54 18,628-695,130-156,35-70,0 1,0-1,0 0,-1 2,1-2,0 0,0 2,0-2,0 2,0-2,0 0,0 1,0-1,0 0,0 2,0-2,0 2,0-2,0 0,0 1,1-1,-1 0,0 2,0-2,0 0,0 2,2-2,-2 0,0 2,0-2,2 0,-2 0,0 1,2-1,-2 0,0 0,1 2,-1-2,0 0,2 0,-2 0,2 0,8-2,1-1,1-1,-2 1,1 0,-1-3,-1 1,1 0,16-14,224-162,688-586,-239 187,14 40,-504 407,-202 129,0-1,0 2,1-1,-1 1,0-1,2 2,-2 1,1-1,1 0,12-1,-21 3,0 2,2-2,-2 0,1 0,-1 0,0 1,2-1,-2 0,2 0,-2 2,0-2,2 0,-2 2,0-2,0 0,1 1,-1-1,0 0,0 2,0-2,2 2,-2-2,0 0,0 2,0-2,0 1,0-1,0 2,0-2,0 0,0 2,0-2,0 2,0-2,0 1,-2 6,1 0,-1 0,-2 0,3 0,-3 0,-4 10,-29 41,-55 68,-778 890,8-11,829-963,2 1,-27 51,57-91,-1 1,0 1,0-2,1 1,-1 1,0-2,2 1,-2 1,2-1,-1 1,1-2,0 8,0-10,1-1,-1 2,0-2,0 2,2-2,-2 0,0 2,2-2,-2 1,0-1,2 0,-2 2,1-2,-1 0,0 2,2-2,-2 0,2 0,-2 2,2-2,-2 0,1 0,1 0,-2 0,2 0,-2 1,1-1,-1 0,2 0,-2-1,2 1,-2 0,3 0,11-4,2-1,-2 0,1-1,-1 1,23-14,204-134,106-90,382-295,811-567,-1221 905,-277 176,1 1,82-29,-119 49,-1 1,0 2,0-2,0 0,1 2,-1 0,0-1,2 1,-2 1,9 1,-12-2,0 0,-2 0,1 2,1-2,-2 0,2 2,-1-2,-1 1,2-1,-2 2,2-2,-2 2,2-2,-2 2,1-2,-1 1,0 1,2-2,-2 2,0-1,2-1,-2 2,0 0,0-2,0 2,2-1,-2 3,-2 6,0 1,0-3,-1 3,1-1,-1-1,-1 1,-1-1,-7 15,-82 129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3A339E-8D31-46E9-9CF8-133C546E7D20}" type="datetimeFigureOut">
              <a:rPr lang="en-CA" smtClean="0"/>
              <a:t>2023-09-21</a:t>
            </a:fld>
            <a:endParaRPr lang="en-CA"/>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9A64F-1DE6-4BA7-98AD-603E0AF90FF9}" type="slidenum">
              <a:rPr lang="en-CA" smtClean="0"/>
              <a:t>‹#›</a:t>
            </a:fld>
            <a:endParaRPr lang="en-CA"/>
          </a:p>
        </p:txBody>
      </p:sp>
    </p:spTree>
    <p:extLst>
      <p:ext uri="{BB962C8B-B14F-4D97-AF65-F5344CB8AC3E}">
        <p14:creationId xmlns:p14="http://schemas.microsoft.com/office/powerpoint/2010/main" val="4252358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microsoft.com/en-us/security/business/microsoft-digital-defense-report-2022"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query.prod.cms.rt.microsoft.com/cms/api/am/binary/RE55ZJ0" TargetMode="External"/><Relationship Id="rId4" Type="http://schemas.openxmlformats.org/officeDocument/2006/relationships/hyperlink" Target="https://www.microsoft.com/security/business/security-insider/reports/special-reports/5-steps-to-cyber-resilience/"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microsoft.com/en-us/security/business/microsoft-digital-defense-report-2022"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query.prod.cms.rt.microsoft.com/cms/api/am/binary/RE55ZJ0" TargetMode="External"/><Relationship Id="rId4" Type="http://schemas.openxmlformats.org/officeDocument/2006/relationships/hyperlink" Target="https://www.microsoft.com/security/business/security-insider/reports/special-reports/5-steps-to-cyber-resilienc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6788" y="1143000"/>
            <a:ext cx="2384425" cy="3086100"/>
          </a:xfrm>
        </p:spPr>
      </p:sp>
      <p:sp>
        <p:nvSpPr>
          <p:cNvPr id="3" name="Notes Placeholder 2"/>
          <p:cNvSpPr>
            <a:spLocks noGrp="1"/>
          </p:cNvSpPr>
          <p:nvPr>
            <p:ph type="body" idx="1"/>
          </p:nvPr>
        </p:nvSpPr>
        <p:spPr/>
        <p:txBody>
          <a:bodyPr/>
          <a:lstStyle/>
          <a:p>
            <a:r>
              <a:rPr lang="fr-FR" sz="1200">
                <a:solidFill>
                  <a:srgbClr val="000000"/>
                </a:solidFill>
                <a:ea typeface="Calibri" panose="020F0502020204030204" pitchFamily="34" charset="0"/>
                <a:cs typeface="Arial"/>
              </a:rPr>
              <a:t>*</a:t>
            </a:r>
            <a:r>
              <a:rPr lang="en-CA" sz="1200">
                <a:ea typeface="+mn-lt"/>
                <a:cs typeface="+mn-lt"/>
              </a:rPr>
              <a:t>Software license required for some features. Sold separately.</a:t>
            </a:r>
            <a:endParaRPr lang="fr-FR" sz="1200">
              <a:ea typeface="+mn-lt"/>
              <a:cs typeface="+mn-lt"/>
            </a:endParaRPr>
          </a:p>
          <a:p>
            <a:r>
              <a:rPr lang="fr-FR" sz="1200" baseline="30000">
                <a:solidFill>
                  <a:srgbClr val="000000"/>
                </a:solidFill>
                <a:effectLst/>
                <a:ea typeface="Calibri" panose="020F0502020204030204" pitchFamily="34" charset="0"/>
                <a:cs typeface="Arial"/>
              </a:rPr>
              <a:t>1</a:t>
            </a:r>
            <a:r>
              <a:rPr lang="fr-FR" sz="1200">
                <a:solidFill>
                  <a:srgbClr val="000000"/>
                </a:solidFill>
                <a:effectLst/>
                <a:ea typeface="Calibri" panose="020F0502020204030204" pitchFamily="34" charset="0"/>
                <a:cs typeface="Arial"/>
              </a:rPr>
              <a:t>Microsoft, </a:t>
            </a:r>
            <a:r>
              <a:rPr lang="fr-FR" sz="1200" u="sng">
                <a:solidFill>
                  <a:srgbClr val="0563C1"/>
                </a:solidFill>
                <a:effectLst/>
                <a:ea typeface="Calibri" panose="020F0502020204030204" pitchFamily="34" charset="0"/>
                <a:cs typeface="Arial"/>
                <a:hlinkClick r:id="rId3">
                  <a:extLst>
                    <a:ext uri="{A12FA001-AC4F-418D-AE19-62706E023703}">
                      <ahyp:hlinkClr xmlns:ahyp="http://schemas.microsoft.com/office/drawing/2018/hyperlinkcolor" val="tx"/>
                    </a:ext>
                  </a:extLst>
                </a:hlinkClick>
              </a:rPr>
              <a:t>Microsoft Digital </a:t>
            </a:r>
            <a:r>
              <a:rPr lang="fr-FR" sz="1200" u="sng" err="1">
                <a:solidFill>
                  <a:srgbClr val="0563C1"/>
                </a:solidFill>
                <a:effectLst/>
                <a:ea typeface="Calibri" panose="020F0502020204030204" pitchFamily="34" charset="0"/>
                <a:cs typeface="Arial"/>
                <a:hlinkClick r:id="rId3">
                  <a:extLst>
                    <a:ext uri="{A12FA001-AC4F-418D-AE19-62706E023703}">
                      <ahyp:hlinkClr xmlns:ahyp="http://schemas.microsoft.com/office/drawing/2018/hyperlinkcolor" val="tx"/>
                    </a:ext>
                  </a:extLst>
                </a:hlinkClick>
              </a:rPr>
              <a:t>Defense</a:t>
            </a:r>
            <a:r>
              <a:rPr lang="fr-FR" sz="1200" u="sng">
                <a:solidFill>
                  <a:srgbClr val="0078D4"/>
                </a:solidFill>
                <a:effectLst/>
                <a:ea typeface="Calibri" panose="020F0502020204030204" pitchFamily="34" charset="0"/>
                <a:cs typeface="Arial"/>
                <a:hlinkClick r:id="rId3">
                  <a:extLst>
                    <a:ext uri="{A12FA001-AC4F-418D-AE19-62706E023703}">
                      <ahyp:hlinkClr xmlns:ahyp="http://schemas.microsoft.com/office/drawing/2018/hyperlinkcolor" val="tx"/>
                    </a:ext>
                  </a:extLst>
                </a:hlinkClick>
              </a:rPr>
              <a:t> Report 2022</a:t>
            </a:r>
            <a:r>
              <a:rPr lang="fr-FR" sz="1200">
                <a:solidFill>
                  <a:srgbClr val="000000"/>
                </a:solidFill>
                <a:effectLst/>
                <a:ea typeface="Calibri" panose="020F0502020204030204" pitchFamily="34" charset="0"/>
                <a:cs typeface="Arial"/>
              </a:rPr>
              <a:t>, 2022.</a:t>
            </a:r>
            <a:endParaRPr lang="fr-FR">
              <a:cs typeface="Arial"/>
            </a:endParaRPr>
          </a:p>
          <a:p>
            <a:r>
              <a:rPr lang="en-US" sz="1200" baseline="30000">
                <a:solidFill>
                  <a:srgbClr val="000000"/>
                </a:solidFill>
                <a:ea typeface="Times New Roman" panose="02020603050405020304" pitchFamily="18" charset="0"/>
              </a:rPr>
              <a:t>2</a:t>
            </a:r>
            <a:r>
              <a:rPr lang="en-US" sz="1200">
                <a:ea typeface="+mn-lt"/>
                <a:cs typeface="+mn-lt"/>
              </a:rPr>
              <a:t>Microsoft, </a:t>
            </a:r>
            <a:r>
              <a:rPr lang="en-US" sz="1200" u="sng">
                <a:solidFill>
                  <a:srgbClr val="0563C1"/>
                </a:solidFill>
                <a:cs typeface="Arial"/>
                <a:hlinkClick r:id="rId4">
                  <a:extLst>
                    <a:ext uri="{A12FA001-AC4F-418D-AE19-62706E023703}">
                      <ahyp:hlinkClr xmlns:ahyp="http://schemas.microsoft.com/office/drawing/2018/hyperlinkcolor" val="tx"/>
                    </a:ext>
                  </a:extLst>
                </a:hlinkClick>
              </a:rPr>
              <a:t>Cyber Resilience</a:t>
            </a:r>
            <a:r>
              <a:rPr lang="en-US" sz="1200">
                <a:ea typeface="+mn-lt"/>
                <a:cs typeface="+mn-lt"/>
              </a:rPr>
              <a:t>, 2022.</a:t>
            </a:r>
          </a:p>
          <a:p>
            <a:r>
              <a:rPr lang="en-US" sz="1200" spc="-10" baseline="30000">
                <a:solidFill>
                  <a:srgbClr val="505050"/>
                </a:solidFill>
              </a:rPr>
              <a:t>3</a:t>
            </a:r>
            <a:r>
              <a:rPr lang="en-US" sz="1200" spc="-10">
                <a:solidFill>
                  <a:srgbClr val="0078D4"/>
                </a:solidFill>
                <a:hlinkClick r:id="rId5">
                  <a:extLst>
                    <a:ext uri="{A12FA001-AC4F-418D-AE19-62706E023703}">
                      <ahyp:hlinkClr xmlns:ahyp="http://schemas.microsoft.com/office/drawing/2018/hyperlinkcolor" val="tx"/>
                    </a:ext>
                  </a:extLst>
                </a:hlinkClick>
              </a:rPr>
              <a:t>A Business Value White Paper</a:t>
            </a:r>
            <a:r>
              <a:rPr lang="en-US" sz="1200" spc="-10">
                <a:solidFill>
                  <a:srgbClr val="505050"/>
                </a:solidFill>
              </a:rPr>
              <a:t>, </a:t>
            </a:r>
            <a:r>
              <a:rPr lang="en-CA" sz="1200" spc="-10">
                <a:solidFill>
                  <a:srgbClr val="505050"/>
                </a:solidFill>
              </a:rPr>
              <a:t>commissioned by Microsoft September 2022 | Doc. #US49453722 IDC Research Study conducted from surveys and interviews between December 2021–February 2022. All respondents were IT decision-makers at large organizations (250-5000+ employees) representing organizations from the United States, Australia, India, Spain, France, United Kingdom, New Zealand, and Germany. Cost &amp; Savings findings based on average cost and time estimates provided directly by respondents; actual costs and savings may vary based on your specific device mix and deployment. For the detailed study, click </a:t>
            </a:r>
            <a:r>
              <a:rPr lang="en-US" sz="1200" spc="-10">
                <a:solidFill>
                  <a:srgbClr val="0078D4"/>
                </a:solidFill>
                <a:hlinkClick r:id="rId5">
                  <a:extLst>
                    <a:ext uri="{A12FA001-AC4F-418D-AE19-62706E023703}">
                      <ahyp:hlinkClr xmlns:ahyp="http://schemas.microsoft.com/office/drawing/2018/hyperlinkcolor" val="tx"/>
                    </a:ext>
                  </a:extLst>
                </a:hlinkClick>
              </a:rPr>
              <a:t>here</a:t>
            </a:r>
            <a:r>
              <a:rPr lang="en-CA" sz="1200" spc="-10">
                <a:solidFill>
                  <a:srgbClr val="505050"/>
                </a:solidFill>
              </a:rPr>
              <a:t>.​​ </a:t>
            </a:r>
          </a:p>
        </p:txBody>
      </p:sp>
      <p:sp>
        <p:nvSpPr>
          <p:cNvPr id="4" name="Slide Number Placeholder 3"/>
          <p:cNvSpPr>
            <a:spLocks noGrp="1"/>
          </p:cNvSpPr>
          <p:nvPr>
            <p:ph type="sldNum" sz="quarter" idx="5"/>
          </p:nvPr>
        </p:nvSpPr>
        <p:spPr/>
        <p:txBody>
          <a:bodyPr/>
          <a:lstStyle/>
          <a:p>
            <a:fld id="{FD39A64F-1DE6-4BA7-98AD-603E0AF90FF9}" type="slidenum">
              <a:rPr lang="en-CA" smtClean="0"/>
              <a:t>1</a:t>
            </a:fld>
            <a:endParaRPr lang="en-CA"/>
          </a:p>
        </p:txBody>
      </p:sp>
    </p:spTree>
    <p:extLst>
      <p:ext uri="{BB962C8B-B14F-4D97-AF65-F5344CB8AC3E}">
        <p14:creationId xmlns:p14="http://schemas.microsoft.com/office/powerpoint/2010/main" val="2225220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6788" y="1143000"/>
            <a:ext cx="2384425" cy="3086100"/>
          </a:xfrm>
        </p:spPr>
      </p:sp>
      <p:sp>
        <p:nvSpPr>
          <p:cNvPr id="3" name="Notes Placeholder 2"/>
          <p:cNvSpPr>
            <a:spLocks noGrp="1"/>
          </p:cNvSpPr>
          <p:nvPr>
            <p:ph type="body" idx="1"/>
          </p:nvPr>
        </p:nvSpPr>
        <p:spPr/>
        <p:txBody>
          <a:bodyPr/>
          <a:lstStyle/>
          <a:p>
            <a:r>
              <a:rPr lang="fr-FR" sz="1200">
                <a:solidFill>
                  <a:srgbClr val="000000"/>
                </a:solidFill>
                <a:ea typeface="Calibri" panose="020F0502020204030204" pitchFamily="34" charset="0"/>
                <a:cs typeface="Arial"/>
              </a:rPr>
              <a:t>*</a:t>
            </a:r>
            <a:r>
              <a:rPr lang="en-CA" sz="1200">
                <a:ea typeface="+mn-lt"/>
                <a:cs typeface="+mn-lt"/>
              </a:rPr>
              <a:t>Software license required for some features. Sold separately.</a:t>
            </a:r>
            <a:endParaRPr lang="fr-FR" sz="1200">
              <a:ea typeface="+mn-lt"/>
              <a:cs typeface="+mn-lt"/>
            </a:endParaRPr>
          </a:p>
          <a:p>
            <a:r>
              <a:rPr lang="fr-FR" sz="1200" baseline="30000">
                <a:solidFill>
                  <a:srgbClr val="000000"/>
                </a:solidFill>
                <a:effectLst/>
                <a:ea typeface="Calibri" panose="020F0502020204030204" pitchFamily="34" charset="0"/>
                <a:cs typeface="Arial"/>
              </a:rPr>
              <a:t>1</a:t>
            </a:r>
            <a:r>
              <a:rPr lang="fr-FR" sz="1200">
                <a:solidFill>
                  <a:srgbClr val="000000"/>
                </a:solidFill>
                <a:effectLst/>
                <a:ea typeface="Calibri" panose="020F0502020204030204" pitchFamily="34" charset="0"/>
                <a:cs typeface="Arial"/>
              </a:rPr>
              <a:t>Microsoft, </a:t>
            </a:r>
            <a:r>
              <a:rPr lang="fr-FR" sz="1200" u="sng">
                <a:solidFill>
                  <a:srgbClr val="0563C1"/>
                </a:solidFill>
                <a:effectLst/>
                <a:ea typeface="Calibri" panose="020F0502020204030204" pitchFamily="34" charset="0"/>
                <a:cs typeface="Arial"/>
                <a:hlinkClick r:id="rId3">
                  <a:extLst>
                    <a:ext uri="{A12FA001-AC4F-418D-AE19-62706E023703}">
                      <ahyp:hlinkClr xmlns:ahyp="http://schemas.microsoft.com/office/drawing/2018/hyperlinkcolor" val="tx"/>
                    </a:ext>
                  </a:extLst>
                </a:hlinkClick>
              </a:rPr>
              <a:t>Microsoft Digital </a:t>
            </a:r>
            <a:r>
              <a:rPr lang="fr-FR" sz="1200" u="sng" err="1">
                <a:solidFill>
                  <a:srgbClr val="0563C1"/>
                </a:solidFill>
                <a:effectLst/>
                <a:ea typeface="Calibri" panose="020F0502020204030204" pitchFamily="34" charset="0"/>
                <a:cs typeface="Arial"/>
                <a:hlinkClick r:id="rId3">
                  <a:extLst>
                    <a:ext uri="{A12FA001-AC4F-418D-AE19-62706E023703}">
                      <ahyp:hlinkClr xmlns:ahyp="http://schemas.microsoft.com/office/drawing/2018/hyperlinkcolor" val="tx"/>
                    </a:ext>
                  </a:extLst>
                </a:hlinkClick>
              </a:rPr>
              <a:t>Defense</a:t>
            </a:r>
            <a:r>
              <a:rPr lang="fr-FR" sz="1200" u="sng">
                <a:solidFill>
                  <a:srgbClr val="0078D4"/>
                </a:solidFill>
                <a:effectLst/>
                <a:ea typeface="Calibri" panose="020F0502020204030204" pitchFamily="34" charset="0"/>
                <a:cs typeface="Arial"/>
                <a:hlinkClick r:id="rId3">
                  <a:extLst>
                    <a:ext uri="{A12FA001-AC4F-418D-AE19-62706E023703}">
                      <ahyp:hlinkClr xmlns:ahyp="http://schemas.microsoft.com/office/drawing/2018/hyperlinkcolor" val="tx"/>
                    </a:ext>
                  </a:extLst>
                </a:hlinkClick>
              </a:rPr>
              <a:t> Report 2022</a:t>
            </a:r>
            <a:r>
              <a:rPr lang="fr-FR" sz="1200">
                <a:solidFill>
                  <a:srgbClr val="000000"/>
                </a:solidFill>
                <a:effectLst/>
                <a:ea typeface="Calibri" panose="020F0502020204030204" pitchFamily="34" charset="0"/>
                <a:cs typeface="Arial"/>
              </a:rPr>
              <a:t>, 2022.</a:t>
            </a:r>
            <a:endParaRPr lang="fr-FR">
              <a:cs typeface="Arial"/>
            </a:endParaRPr>
          </a:p>
          <a:p>
            <a:r>
              <a:rPr lang="en-US" sz="1200" baseline="30000">
                <a:solidFill>
                  <a:srgbClr val="000000"/>
                </a:solidFill>
                <a:ea typeface="Times New Roman" panose="02020603050405020304" pitchFamily="18" charset="0"/>
              </a:rPr>
              <a:t>2</a:t>
            </a:r>
            <a:r>
              <a:rPr lang="en-US" sz="1200">
                <a:ea typeface="+mn-lt"/>
                <a:cs typeface="+mn-lt"/>
              </a:rPr>
              <a:t>Microsoft, </a:t>
            </a:r>
            <a:r>
              <a:rPr lang="en-US" sz="1200" u="sng">
                <a:solidFill>
                  <a:srgbClr val="0563C1"/>
                </a:solidFill>
                <a:cs typeface="Arial"/>
                <a:hlinkClick r:id="rId4">
                  <a:extLst>
                    <a:ext uri="{A12FA001-AC4F-418D-AE19-62706E023703}">
                      <ahyp:hlinkClr xmlns:ahyp="http://schemas.microsoft.com/office/drawing/2018/hyperlinkcolor" val="tx"/>
                    </a:ext>
                  </a:extLst>
                </a:hlinkClick>
              </a:rPr>
              <a:t>Cyber Resilience</a:t>
            </a:r>
            <a:r>
              <a:rPr lang="en-US" sz="1200">
                <a:ea typeface="+mn-lt"/>
                <a:cs typeface="+mn-lt"/>
              </a:rPr>
              <a:t>, 2022.</a:t>
            </a:r>
          </a:p>
          <a:p>
            <a:r>
              <a:rPr lang="en-US" sz="1200" baseline="30000">
                <a:solidFill>
                  <a:srgbClr val="000000"/>
                </a:solidFill>
                <a:effectLst/>
                <a:ea typeface="Times New Roman" panose="02020603050405020304" pitchFamily="18" charset="0"/>
              </a:rPr>
              <a:t>3</a:t>
            </a:r>
            <a:r>
              <a:rPr lang="en-US" sz="1200" spc="-10">
                <a:solidFill>
                  <a:srgbClr val="0078D4"/>
                </a:solidFill>
                <a:hlinkClick r:id="rId5">
                  <a:extLst>
                    <a:ext uri="{A12FA001-AC4F-418D-AE19-62706E023703}">
                      <ahyp:hlinkClr xmlns:ahyp="http://schemas.microsoft.com/office/drawing/2018/hyperlinkcolor" val="tx"/>
                    </a:ext>
                  </a:extLst>
                </a:hlinkClick>
              </a:rPr>
              <a:t>A Business Value White Paper</a:t>
            </a:r>
            <a:r>
              <a:rPr lang="en-US" sz="1200" spc="-10">
                <a:solidFill>
                  <a:srgbClr val="505050"/>
                </a:solidFill>
              </a:rPr>
              <a:t>, </a:t>
            </a:r>
            <a:r>
              <a:rPr lang="en-CA" sz="1200" spc="-10">
                <a:solidFill>
                  <a:srgbClr val="505050"/>
                </a:solidFill>
              </a:rPr>
              <a:t>commissioned by Microsoft September 2022 | Doc. #US49453722 IDC Research Study conducted from surveys and interviews between December 2021–February 2022. All respondents were IT decision-makers at large organizations (250-5000+ employees) representing organizations from the United States, Australia, India, Spain, France, United Kingdom, New Zealand, and Germany. Cost &amp; Savings findings based on average cost and time estimates provided directly by respondents; actual costs and savings may vary based on your specific device mix and deployment. For the detailed study, click </a:t>
            </a:r>
            <a:r>
              <a:rPr lang="en-US" sz="1200" spc="-10">
                <a:solidFill>
                  <a:srgbClr val="0078D4"/>
                </a:solidFill>
                <a:hlinkClick r:id="rId5">
                  <a:extLst>
                    <a:ext uri="{A12FA001-AC4F-418D-AE19-62706E023703}">
                      <ahyp:hlinkClr xmlns:ahyp="http://schemas.microsoft.com/office/drawing/2018/hyperlinkcolor" val="tx"/>
                    </a:ext>
                  </a:extLst>
                </a:hlinkClick>
              </a:rPr>
              <a:t>here</a:t>
            </a:r>
            <a:r>
              <a:rPr lang="en-CA" sz="1200" spc="-10">
                <a:solidFill>
                  <a:srgbClr val="505050"/>
                </a:solidFill>
              </a:rPr>
              <a:t>.​​ </a:t>
            </a:r>
          </a:p>
        </p:txBody>
      </p:sp>
      <p:sp>
        <p:nvSpPr>
          <p:cNvPr id="4" name="Slide Number Placeholder 3"/>
          <p:cNvSpPr>
            <a:spLocks noGrp="1"/>
          </p:cNvSpPr>
          <p:nvPr>
            <p:ph type="sldNum" sz="quarter" idx="5"/>
          </p:nvPr>
        </p:nvSpPr>
        <p:spPr/>
        <p:txBody>
          <a:bodyPr/>
          <a:lstStyle/>
          <a:p>
            <a:fld id="{FD39A64F-1DE6-4BA7-98AD-603E0AF90FF9}" type="slidenum">
              <a:rPr lang="en-CA" smtClean="0"/>
              <a:t>2</a:t>
            </a:fld>
            <a:endParaRPr lang="en-CA"/>
          </a:p>
        </p:txBody>
      </p:sp>
    </p:spTree>
    <p:extLst>
      <p:ext uri="{BB962C8B-B14F-4D97-AF65-F5344CB8AC3E}">
        <p14:creationId xmlns:p14="http://schemas.microsoft.com/office/powerpoint/2010/main" val="1354213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p>
        </p:txBody>
      </p:sp>
      <p:sp>
        <p:nvSpPr>
          <p:cNvPr id="4" name="Date Placeholder 3"/>
          <p:cNvSpPr>
            <a:spLocks noGrp="1"/>
          </p:cNvSpPr>
          <p:nvPr>
            <p:ph type="dt" sz="half" idx="10"/>
          </p:nvPr>
        </p:nvSpPr>
        <p:spPr/>
        <p:txBody>
          <a:bodyPr/>
          <a:lstStyle/>
          <a:p>
            <a:fld id="{E2DDA219-927C-4E0F-8C1D-DB406F3000BA}" type="datetime1">
              <a:rPr lang="en-CA" smtClean="0"/>
              <a:t>2023-09-21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EF3BFEA-94B6-43B3-BFC0-C11D0EECC516}" type="slidenum">
              <a:rPr lang="en-CA" smtClean="0"/>
              <a:t>‹#›</a:t>
            </a:fld>
            <a:endParaRPr lang="en-CA"/>
          </a:p>
        </p:txBody>
      </p:sp>
    </p:spTree>
    <p:extLst>
      <p:ext uri="{BB962C8B-B14F-4D97-AF65-F5344CB8AC3E}">
        <p14:creationId xmlns:p14="http://schemas.microsoft.com/office/powerpoint/2010/main" val="875459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A3BD35-37A8-483C-9057-168EDDB2AB43}" type="datetime1">
              <a:rPr lang="en-CA" smtClean="0"/>
              <a:t>2023-09-21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EF3BFEA-94B6-43B3-BFC0-C11D0EECC516}" type="slidenum">
              <a:rPr lang="en-CA" smtClean="0"/>
              <a:t>‹#›</a:t>
            </a:fld>
            <a:endParaRPr lang="en-CA"/>
          </a:p>
        </p:txBody>
      </p:sp>
    </p:spTree>
    <p:extLst>
      <p:ext uri="{BB962C8B-B14F-4D97-AF65-F5344CB8AC3E}">
        <p14:creationId xmlns:p14="http://schemas.microsoft.com/office/powerpoint/2010/main" val="983698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1DEAE6-001D-4AB5-A74F-C3B2CDD6F70F}" type="datetime1">
              <a:rPr lang="en-CA" smtClean="0"/>
              <a:t>2023-09-21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EF3BFEA-94B6-43B3-BFC0-C11D0EECC516}" type="slidenum">
              <a:rPr lang="en-CA" smtClean="0"/>
              <a:t>‹#›</a:t>
            </a:fld>
            <a:endParaRPr lang="en-CA"/>
          </a:p>
        </p:txBody>
      </p:sp>
    </p:spTree>
    <p:extLst>
      <p:ext uri="{BB962C8B-B14F-4D97-AF65-F5344CB8AC3E}">
        <p14:creationId xmlns:p14="http://schemas.microsoft.com/office/powerpoint/2010/main" val="3809159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99EFD3-2114-4A88-9673-94C0A6CF3459}" type="datetime1">
              <a:rPr lang="en-CA" smtClean="0"/>
              <a:t>2023-09-21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EF3BFEA-94B6-43B3-BFC0-C11D0EECC516}" type="slidenum">
              <a:rPr lang="en-CA" smtClean="0"/>
              <a:t>‹#›</a:t>
            </a:fld>
            <a:endParaRPr lang="en-CA"/>
          </a:p>
        </p:txBody>
      </p:sp>
    </p:spTree>
    <p:extLst>
      <p:ext uri="{BB962C8B-B14F-4D97-AF65-F5344CB8AC3E}">
        <p14:creationId xmlns:p14="http://schemas.microsoft.com/office/powerpoint/2010/main" val="1188482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87115D-1B1F-4737-ADD4-6F8D69C4F719}" type="datetime1">
              <a:rPr lang="en-CA" smtClean="0"/>
              <a:t>2023-09-21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EF3BFEA-94B6-43B3-BFC0-C11D0EECC516}" type="slidenum">
              <a:rPr lang="en-CA" smtClean="0"/>
              <a:t>‹#›</a:t>
            </a:fld>
            <a:endParaRPr lang="en-CA"/>
          </a:p>
        </p:txBody>
      </p:sp>
    </p:spTree>
    <p:extLst>
      <p:ext uri="{BB962C8B-B14F-4D97-AF65-F5344CB8AC3E}">
        <p14:creationId xmlns:p14="http://schemas.microsoft.com/office/powerpoint/2010/main" val="935612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6B86FE-4D19-47CE-81BC-A5498C8AD73D}" type="datetime1">
              <a:rPr lang="en-CA" smtClean="0"/>
              <a:t>2023-09-21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EF3BFEA-94B6-43B3-BFC0-C11D0EECC516}" type="slidenum">
              <a:rPr lang="en-CA" smtClean="0"/>
              <a:t>‹#›</a:t>
            </a:fld>
            <a:endParaRPr lang="en-CA"/>
          </a:p>
        </p:txBody>
      </p:sp>
    </p:spTree>
    <p:extLst>
      <p:ext uri="{BB962C8B-B14F-4D97-AF65-F5344CB8AC3E}">
        <p14:creationId xmlns:p14="http://schemas.microsoft.com/office/powerpoint/2010/main" val="2511969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88C81A-F61D-44AF-A1A0-900C2997039B}" type="datetime1">
              <a:rPr lang="en-CA" smtClean="0"/>
              <a:t>2023-09-21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3EF3BFEA-94B6-43B3-BFC0-C11D0EECC516}" type="slidenum">
              <a:rPr lang="en-CA" smtClean="0"/>
              <a:t>‹#›</a:t>
            </a:fld>
            <a:endParaRPr lang="en-CA"/>
          </a:p>
        </p:txBody>
      </p:sp>
    </p:spTree>
    <p:extLst>
      <p:ext uri="{BB962C8B-B14F-4D97-AF65-F5344CB8AC3E}">
        <p14:creationId xmlns:p14="http://schemas.microsoft.com/office/powerpoint/2010/main" val="3765368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CD4BAA-7209-45E0-90E9-77D535245657}" type="datetime1">
              <a:rPr lang="en-CA" smtClean="0"/>
              <a:t>2023-09-21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EF3BFEA-94B6-43B3-BFC0-C11D0EECC516}" type="slidenum">
              <a:rPr lang="en-CA" smtClean="0"/>
              <a:t>‹#›</a:t>
            </a:fld>
            <a:endParaRPr lang="en-CA"/>
          </a:p>
        </p:txBody>
      </p:sp>
    </p:spTree>
    <p:extLst>
      <p:ext uri="{BB962C8B-B14F-4D97-AF65-F5344CB8AC3E}">
        <p14:creationId xmlns:p14="http://schemas.microsoft.com/office/powerpoint/2010/main" val="3416280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B68352-CD83-45B9-8591-4FBD0C63A48B}" type="datetime1">
              <a:rPr lang="en-CA" smtClean="0"/>
              <a:t>2023-09-21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3EF3BFEA-94B6-43B3-BFC0-C11D0EECC516}" type="slidenum">
              <a:rPr lang="en-CA" smtClean="0"/>
              <a:pPr/>
              <a:t>‹#›</a:t>
            </a:fld>
            <a:endParaRPr lang="en-CA"/>
          </a:p>
        </p:txBody>
      </p:sp>
    </p:spTree>
    <p:extLst>
      <p:ext uri="{BB962C8B-B14F-4D97-AF65-F5344CB8AC3E}">
        <p14:creationId xmlns:p14="http://schemas.microsoft.com/office/powerpoint/2010/main" val="329351053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6206A867-56BD-4FC4-BACF-8D8B16F87659}" type="datetime1">
              <a:rPr lang="en-CA" smtClean="0"/>
              <a:t>2023-09-21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EF3BFEA-94B6-43B3-BFC0-C11D0EECC516}" type="slidenum">
              <a:rPr lang="en-CA" smtClean="0"/>
              <a:t>‹#›</a:t>
            </a:fld>
            <a:endParaRPr lang="en-CA"/>
          </a:p>
        </p:txBody>
      </p:sp>
    </p:spTree>
    <p:extLst>
      <p:ext uri="{BB962C8B-B14F-4D97-AF65-F5344CB8AC3E}">
        <p14:creationId xmlns:p14="http://schemas.microsoft.com/office/powerpoint/2010/main" val="1426022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55FA7A55-2C2A-4F72-A747-00354B0542AF}" type="datetime1">
              <a:rPr lang="en-CA" smtClean="0"/>
              <a:t>2023-09-21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EF3BFEA-94B6-43B3-BFC0-C11D0EECC516}" type="slidenum">
              <a:rPr lang="en-CA" smtClean="0"/>
              <a:t>‹#›</a:t>
            </a:fld>
            <a:endParaRPr lang="en-CA"/>
          </a:p>
        </p:txBody>
      </p:sp>
    </p:spTree>
    <p:extLst>
      <p:ext uri="{BB962C8B-B14F-4D97-AF65-F5344CB8AC3E}">
        <p14:creationId xmlns:p14="http://schemas.microsoft.com/office/powerpoint/2010/main" val="2168831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46C3ABA-AE8A-4001-9F49-E903CFE13593}" type="datetime1">
              <a:rPr lang="en-CA" smtClean="0"/>
              <a:t>2023-09-21</a:t>
            </a:fld>
            <a:endParaRPr lang="en-CA"/>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3EF3BFEA-94B6-43B3-BFC0-C11D0EECC516}" type="slidenum">
              <a:rPr lang="en-CA" smtClean="0"/>
              <a:t>‹#›</a:t>
            </a:fld>
            <a:endParaRPr lang="en-CA"/>
          </a:p>
        </p:txBody>
      </p:sp>
      <p:pic>
        <p:nvPicPr>
          <p:cNvPr id="7" name="Picture 6" hidden="1">
            <a:extLst>
              <a:ext uri="{FF2B5EF4-FFF2-40B4-BE49-F238E27FC236}">
                <a16:creationId xmlns:a16="http://schemas.microsoft.com/office/drawing/2014/main" id="{55635E2E-0014-6DF6-9F82-7A17AA89D9AF}"/>
              </a:ext>
            </a:extLst>
          </p:cNvPr>
          <p:cNvPicPr>
            <a:picLocks noChangeAspect="1"/>
          </p:cNvPicPr>
          <p:nvPr userDrawn="1"/>
        </p:nvPicPr>
        <p:blipFill>
          <a:blip r:embed="rId13"/>
          <a:stretch>
            <a:fillRect/>
          </a:stretch>
        </p:blipFill>
        <p:spPr>
          <a:xfrm>
            <a:off x="-4933028" y="1022883"/>
            <a:ext cx="4821990" cy="1267056"/>
          </a:xfrm>
          <a:prstGeom prst="rect">
            <a:avLst/>
          </a:prstGeom>
        </p:spPr>
      </p:pic>
      <p:pic>
        <p:nvPicPr>
          <p:cNvPr id="8" name="Picture 7" hidden="1">
            <a:extLst>
              <a:ext uri="{FF2B5EF4-FFF2-40B4-BE49-F238E27FC236}">
                <a16:creationId xmlns:a16="http://schemas.microsoft.com/office/drawing/2014/main" id="{419AA324-142A-A680-552F-03FE8B7E22A9}"/>
              </a:ext>
            </a:extLst>
          </p:cNvPr>
          <p:cNvPicPr>
            <a:picLocks noChangeAspect="1"/>
          </p:cNvPicPr>
          <p:nvPr userDrawn="1"/>
        </p:nvPicPr>
        <p:blipFill>
          <a:blip r:embed="rId14"/>
          <a:stretch>
            <a:fillRect/>
          </a:stretch>
        </p:blipFill>
        <p:spPr>
          <a:xfrm>
            <a:off x="-4933028" y="2347096"/>
            <a:ext cx="1981302" cy="2682105"/>
          </a:xfrm>
          <a:prstGeom prst="rect">
            <a:avLst/>
          </a:prstGeom>
        </p:spPr>
      </p:pic>
    </p:spTree>
    <p:extLst>
      <p:ext uri="{BB962C8B-B14F-4D97-AF65-F5344CB8AC3E}">
        <p14:creationId xmlns:p14="http://schemas.microsoft.com/office/powerpoint/2010/main" val="1396008692"/>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customXml" Target="../ink/ink1.xm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customXml" Target="../ink/ink6.xml"/><Relationship Id="rId13" Type="http://schemas.openxmlformats.org/officeDocument/2006/relationships/image" Target="../media/image12.jpeg"/><Relationship Id="rId3"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11.jpeg"/><Relationship Id="rId2" Type="http://schemas.openxmlformats.org/officeDocument/2006/relationships/notesSlide" Target="../notesSlides/notesSlide2.xml"/><Relationship Id="rId16" Type="http://schemas.openxmlformats.org/officeDocument/2006/relationships/hyperlink" Target="https://query.prod.cms.rt.microsoft.com/cms/api/am/binary/RE55ZJ0" TargetMode="External"/><Relationship Id="rId1" Type="http://schemas.openxmlformats.org/officeDocument/2006/relationships/slideLayout" Target="../slideLayouts/slideLayout7.xml"/><Relationship Id="rId6" Type="http://schemas.openxmlformats.org/officeDocument/2006/relationships/customXml" Target="../ink/ink5.xml"/><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hyperlink" Target="https://www.microsoft.com/security/business/security-insider/reports/special-reports/5-steps-to-cyber-resilience/" TargetMode="External"/><Relationship Id="rId10" Type="http://schemas.openxmlformats.org/officeDocument/2006/relationships/image" Target="../media/image7.png"/><Relationship Id="rId4" Type="http://schemas.openxmlformats.org/officeDocument/2006/relationships/customXml" Target="../ink/ink4.xml"/><Relationship Id="rId9" Type="http://schemas.openxmlformats.org/officeDocument/2006/relationships/image" Target="../media/image6.png"/><Relationship Id="rId14" Type="http://schemas.openxmlformats.org/officeDocument/2006/relationships/hyperlink" Target="https://www.microsoft.com/en-us/security/business/microsoft-digital-defense-report-202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C59CF6-D692-6440-900A-51D616CEE93E}"/>
              </a:ext>
            </a:extLst>
          </p:cNvPr>
          <p:cNvPicPr>
            <a:picLocks noChangeAspect="1"/>
          </p:cNvPicPr>
          <p:nvPr/>
        </p:nvPicPr>
        <p:blipFill>
          <a:blip r:embed="rId3">
            <a:extLst>
              <a:ext uri="{28A0092B-C50C-407E-A947-70E740481C1C}">
                <a14:useLocalDpi xmlns:a14="http://schemas.microsoft.com/office/drawing/2010/main" val="0"/>
              </a:ext>
            </a:extLst>
          </a:blip>
          <a:srcRect t="60" b="60"/>
          <a:stretch/>
        </p:blipFill>
        <p:spPr>
          <a:xfrm>
            <a:off x="1" y="1"/>
            <a:ext cx="7772399" cy="3636810"/>
          </a:xfrm>
          <a:prstGeom prst="rect">
            <a:avLst/>
          </a:prstGeom>
        </p:spPr>
      </p:pic>
      <p:sp>
        <p:nvSpPr>
          <p:cNvPr id="87" name="Oval 86" hidden="1">
            <a:extLst>
              <a:ext uri="{FF2B5EF4-FFF2-40B4-BE49-F238E27FC236}">
                <a16:creationId xmlns:a16="http://schemas.microsoft.com/office/drawing/2014/main" id="{6F8264EA-2DE9-463F-8C2E-41527C9E34ED}"/>
              </a:ext>
            </a:extLst>
          </p:cNvPr>
          <p:cNvSpPr/>
          <p:nvPr/>
        </p:nvSpPr>
        <p:spPr>
          <a:xfrm>
            <a:off x="3170341" y="3805205"/>
            <a:ext cx="1503615" cy="1503615"/>
          </a:xfrm>
          <a:prstGeom prst="ellipse">
            <a:avLst/>
          </a:prstGeom>
          <a:solidFill>
            <a:srgbClr val="D7ED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599"/>
          </a:p>
        </p:txBody>
      </p:sp>
      <p:sp>
        <p:nvSpPr>
          <p:cNvPr id="17" name="Oval 16" hidden="1">
            <a:extLst>
              <a:ext uri="{FF2B5EF4-FFF2-40B4-BE49-F238E27FC236}">
                <a16:creationId xmlns:a16="http://schemas.microsoft.com/office/drawing/2014/main" id="{36F7CD8D-0B1A-44BD-BE02-929F7ADC6993}"/>
              </a:ext>
            </a:extLst>
          </p:cNvPr>
          <p:cNvSpPr/>
          <p:nvPr/>
        </p:nvSpPr>
        <p:spPr>
          <a:xfrm>
            <a:off x="-1779625" y="3805205"/>
            <a:ext cx="1503615" cy="1503615"/>
          </a:xfrm>
          <a:prstGeom prst="ellipse">
            <a:avLst/>
          </a:prstGeom>
          <a:solidFill>
            <a:srgbClr val="D7ED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599"/>
          </a:p>
        </p:txBody>
      </p:sp>
      <p:sp>
        <p:nvSpPr>
          <p:cNvPr id="88" name="Oval 87" hidden="1">
            <a:extLst>
              <a:ext uri="{FF2B5EF4-FFF2-40B4-BE49-F238E27FC236}">
                <a16:creationId xmlns:a16="http://schemas.microsoft.com/office/drawing/2014/main" id="{48A8840B-7A20-4E57-B53A-97B4D4D9A456}"/>
              </a:ext>
            </a:extLst>
          </p:cNvPr>
          <p:cNvSpPr/>
          <p:nvPr/>
        </p:nvSpPr>
        <p:spPr>
          <a:xfrm>
            <a:off x="8120302" y="3805205"/>
            <a:ext cx="1503615" cy="1503615"/>
          </a:xfrm>
          <a:prstGeom prst="ellipse">
            <a:avLst/>
          </a:prstGeom>
          <a:solidFill>
            <a:srgbClr val="D7ED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599"/>
          </a:p>
        </p:txBody>
      </p:sp>
      <mc:AlternateContent xmlns:mc="http://schemas.openxmlformats.org/markup-compatibility/2006">
        <mc:Choice xmlns:p14="http://schemas.microsoft.com/office/powerpoint/2010/main" Requires="p14">
          <p:contentPart p14:bwMode="auto" r:id="rId4">
            <p14:nvContentPartPr>
              <p14:cNvPr id="106" name="Ink 105" hidden="1">
                <a:extLst>
                  <a:ext uri="{FF2B5EF4-FFF2-40B4-BE49-F238E27FC236}">
                    <a16:creationId xmlns:a16="http://schemas.microsoft.com/office/drawing/2014/main" id="{38010DE8-A417-40AF-8B22-2C906E072259}"/>
                  </a:ext>
                </a:extLst>
              </p14:cNvPr>
              <p14:cNvContentPartPr/>
              <p14:nvPr/>
            </p14:nvContentPartPr>
            <p14:xfrm>
              <a:off x="-2124838" y="3875176"/>
              <a:ext cx="2153402" cy="1813582"/>
            </p14:xfrm>
          </p:contentPart>
        </mc:Choice>
        <mc:Fallback>
          <p:pic>
            <p:nvPicPr>
              <p:cNvPr id="106" name="Ink 105" hidden="1">
                <a:extLst>
                  <a:ext uri="{FF2B5EF4-FFF2-40B4-BE49-F238E27FC236}">
                    <a16:creationId xmlns:a16="http://schemas.microsoft.com/office/drawing/2014/main" id="{38010DE8-A417-40AF-8B22-2C906E072259}"/>
                  </a:ext>
                </a:extLst>
              </p:cNvPr>
              <p:cNvPicPr/>
              <p:nvPr/>
            </p:nvPicPr>
            <p:blipFill>
              <a:blip r:embed="rId5"/>
              <a:stretch>
                <a:fillRect/>
              </a:stretch>
            </p:blipFill>
            <p:spPr>
              <a:xfrm>
                <a:off x="-2187845" y="3812167"/>
                <a:ext cx="2279056" cy="193924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07" name="Ink 106" hidden="1">
                <a:extLst>
                  <a:ext uri="{FF2B5EF4-FFF2-40B4-BE49-F238E27FC236}">
                    <a16:creationId xmlns:a16="http://schemas.microsoft.com/office/drawing/2014/main" id="{C8D1633D-14C4-4705-9576-6ED5801E28F7}"/>
                  </a:ext>
                </a:extLst>
              </p14:cNvPr>
              <p14:cNvContentPartPr/>
              <p14:nvPr/>
            </p14:nvContentPartPr>
            <p14:xfrm>
              <a:off x="2757209" y="3570632"/>
              <a:ext cx="2183642" cy="1912215"/>
            </p14:xfrm>
          </p:contentPart>
        </mc:Choice>
        <mc:Fallback>
          <p:pic>
            <p:nvPicPr>
              <p:cNvPr id="107" name="Ink 106" hidden="1">
                <a:extLst>
                  <a:ext uri="{FF2B5EF4-FFF2-40B4-BE49-F238E27FC236}">
                    <a16:creationId xmlns:a16="http://schemas.microsoft.com/office/drawing/2014/main" id="{C8D1633D-14C4-4705-9576-6ED5801E28F7}"/>
                  </a:ext>
                </a:extLst>
              </p:cNvPr>
              <p:cNvPicPr/>
              <p:nvPr/>
            </p:nvPicPr>
            <p:blipFill>
              <a:blip r:embed="rId7"/>
              <a:stretch>
                <a:fillRect/>
              </a:stretch>
            </p:blipFill>
            <p:spPr>
              <a:xfrm>
                <a:off x="2694192" y="3507624"/>
                <a:ext cx="2309317" cy="2037872"/>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08" name="Ink 107" hidden="1">
                <a:extLst>
                  <a:ext uri="{FF2B5EF4-FFF2-40B4-BE49-F238E27FC236}">
                    <a16:creationId xmlns:a16="http://schemas.microsoft.com/office/drawing/2014/main" id="{C71350E9-7C79-4714-8FA9-6DABB666A898}"/>
                  </a:ext>
                </a:extLst>
              </p14:cNvPr>
              <p14:cNvContentPartPr/>
              <p14:nvPr/>
            </p14:nvContentPartPr>
            <p14:xfrm>
              <a:off x="7558632" y="3656310"/>
              <a:ext cx="2723610" cy="1761744"/>
            </p14:xfrm>
          </p:contentPart>
        </mc:Choice>
        <mc:Fallback>
          <p:pic>
            <p:nvPicPr>
              <p:cNvPr id="108" name="Ink 107" hidden="1">
                <a:extLst>
                  <a:ext uri="{FF2B5EF4-FFF2-40B4-BE49-F238E27FC236}">
                    <a16:creationId xmlns:a16="http://schemas.microsoft.com/office/drawing/2014/main" id="{C71350E9-7C79-4714-8FA9-6DABB666A898}"/>
                  </a:ext>
                </a:extLst>
              </p:cNvPr>
              <p:cNvPicPr/>
              <p:nvPr/>
            </p:nvPicPr>
            <p:blipFill>
              <a:blip r:embed="rId9"/>
              <a:stretch>
                <a:fillRect/>
              </a:stretch>
            </p:blipFill>
            <p:spPr>
              <a:xfrm>
                <a:off x="7495635" y="3593288"/>
                <a:ext cx="2849243" cy="1887429"/>
              </a:xfrm>
              <a:prstGeom prst="rect">
                <a:avLst/>
              </a:prstGeom>
            </p:spPr>
          </p:pic>
        </mc:Fallback>
      </mc:AlternateContent>
      <p:sp>
        <p:nvSpPr>
          <p:cNvPr id="18" name="Rectangle 17" hidden="1">
            <a:extLst>
              <a:ext uri="{FF2B5EF4-FFF2-40B4-BE49-F238E27FC236}">
                <a16:creationId xmlns:a16="http://schemas.microsoft.com/office/drawing/2014/main" id="{BB3A4A3F-4B37-4FB0-8969-492453CD7C9D}"/>
              </a:ext>
            </a:extLst>
          </p:cNvPr>
          <p:cNvSpPr/>
          <p:nvPr/>
        </p:nvSpPr>
        <p:spPr>
          <a:xfrm>
            <a:off x="12304232" y="6141357"/>
            <a:ext cx="15543949" cy="6925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599"/>
          </a:p>
        </p:txBody>
      </p:sp>
      <p:sp>
        <p:nvSpPr>
          <p:cNvPr id="33" name="Rectangle 32" hidden="1">
            <a:extLst>
              <a:ext uri="{FF2B5EF4-FFF2-40B4-BE49-F238E27FC236}">
                <a16:creationId xmlns:a16="http://schemas.microsoft.com/office/drawing/2014/main" id="{6020D677-63AE-4C55-AC8B-54BF549E119F}"/>
              </a:ext>
            </a:extLst>
          </p:cNvPr>
          <p:cNvSpPr/>
          <p:nvPr/>
        </p:nvSpPr>
        <p:spPr>
          <a:xfrm>
            <a:off x="-3720684" y="4160"/>
            <a:ext cx="15543949" cy="6984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599"/>
          </a:p>
        </p:txBody>
      </p:sp>
      <p:sp>
        <p:nvSpPr>
          <p:cNvPr id="16" name="Rectangle 15" hidden="1">
            <a:extLst>
              <a:ext uri="{FF2B5EF4-FFF2-40B4-BE49-F238E27FC236}">
                <a16:creationId xmlns:a16="http://schemas.microsoft.com/office/drawing/2014/main" id="{8CF765C7-A95B-4AE9-A6D5-CFA6332E8902}"/>
              </a:ext>
            </a:extLst>
          </p:cNvPr>
          <p:cNvSpPr/>
          <p:nvPr/>
        </p:nvSpPr>
        <p:spPr>
          <a:xfrm rot="5400000">
            <a:off x="-8842885" y="1950132"/>
            <a:ext cx="5121940" cy="728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599"/>
          </a:p>
        </p:txBody>
      </p:sp>
      <p:sp>
        <p:nvSpPr>
          <p:cNvPr id="148" name="Rectangle 147" hidden="1">
            <a:extLst>
              <a:ext uri="{FF2B5EF4-FFF2-40B4-BE49-F238E27FC236}">
                <a16:creationId xmlns:a16="http://schemas.microsoft.com/office/drawing/2014/main" id="{BF88300D-CDF3-D247-C29C-D8633407AB4D}"/>
              </a:ext>
            </a:extLst>
          </p:cNvPr>
          <p:cNvSpPr/>
          <p:nvPr/>
        </p:nvSpPr>
        <p:spPr>
          <a:xfrm>
            <a:off x="-4406072" y="11046647"/>
            <a:ext cx="1404109" cy="376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6" name="Group 35">
            <a:extLst>
              <a:ext uri="{FF2B5EF4-FFF2-40B4-BE49-F238E27FC236}">
                <a16:creationId xmlns:a16="http://schemas.microsoft.com/office/drawing/2014/main" id="{02C8C9A0-C8B7-9997-BEC8-C55E1109C726}"/>
              </a:ext>
            </a:extLst>
          </p:cNvPr>
          <p:cNvGrpSpPr/>
          <p:nvPr/>
        </p:nvGrpSpPr>
        <p:grpSpPr>
          <a:xfrm>
            <a:off x="324507" y="961506"/>
            <a:ext cx="4013737" cy="2070474"/>
            <a:chOff x="324507" y="114207"/>
            <a:chExt cx="4013737" cy="2070474"/>
          </a:xfrm>
        </p:grpSpPr>
        <p:sp>
          <p:nvSpPr>
            <p:cNvPr id="9" name="TextBox 8">
              <a:extLst>
                <a:ext uri="{FF2B5EF4-FFF2-40B4-BE49-F238E27FC236}">
                  <a16:creationId xmlns:a16="http://schemas.microsoft.com/office/drawing/2014/main" id="{CDA3E577-A67A-E810-A14D-970CBD8A4EF9}"/>
                </a:ext>
              </a:extLst>
            </p:cNvPr>
            <p:cNvSpPr txBox="1"/>
            <p:nvPr/>
          </p:nvSpPr>
          <p:spPr>
            <a:xfrm>
              <a:off x="324507" y="114207"/>
              <a:ext cx="4013737" cy="1384995"/>
            </a:xfrm>
            <a:prstGeom prst="rect">
              <a:avLst/>
            </a:prstGeom>
            <a:noFill/>
          </p:spPr>
          <p:txBody>
            <a:bodyPr wrap="square" lIns="91440" tIns="45720" rIns="91440" bIns="45720" anchor="b">
              <a:spAutoFit/>
            </a:bodyPr>
            <a:lstStyle/>
            <a:p>
              <a:r>
                <a:rPr lang="en-US" sz="2800">
                  <a:solidFill>
                    <a:schemeClr val="accent5"/>
                  </a:solidFill>
                  <a:latin typeface="+mj-lt"/>
                  <a:cs typeface="Segoe UI"/>
                </a:rPr>
                <a:t>Achieve cyber resilience with Microsoft Surface and Microsoft 365</a:t>
              </a:r>
            </a:p>
          </p:txBody>
        </p:sp>
        <p:sp>
          <p:nvSpPr>
            <p:cNvPr id="10" name="Rectangle 9">
              <a:extLst>
                <a:ext uri="{FF2B5EF4-FFF2-40B4-BE49-F238E27FC236}">
                  <a16:creationId xmlns:a16="http://schemas.microsoft.com/office/drawing/2014/main" id="{C2C7964F-00DB-39BC-9B15-227302F6CF03}"/>
                </a:ext>
              </a:extLst>
            </p:cNvPr>
            <p:cNvSpPr/>
            <p:nvPr/>
          </p:nvSpPr>
          <p:spPr>
            <a:xfrm>
              <a:off x="342824" y="1538350"/>
              <a:ext cx="3264672" cy="646331"/>
            </a:xfrm>
            <a:prstGeom prst="rect">
              <a:avLst/>
            </a:prstGeom>
          </p:spPr>
          <p:txBody>
            <a:bodyPr wrap="square" lIns="91440" tIns="45720" rIns="91440" bIns="45720" anchor="t">
              <a:spAutoFit/>
            </a:bodyPr>
            <a:lstStyle/>
            <a:p>
              <a:pPr fontAlgn="t"/>
              <a:r>
                <a:rPr lang="en-US" sz="1200" dirty="0">
                  <a:solidFill>
                    <a:schemeClr val="accent5"/>
                  </a:solidFill>
                  <a:latin typeface="Segoe UI"/>
                </a:rPr>
                <a:t>Designed by Microsoft, a security and device combination that doesn’t sacrifice innovation or productivity.</a:t>
              </a:r>
            </a:p>
          </p:txBody>
        </p:sp>
      </p:grpSp>
      <p:sp>
        <p:nvSpPr>
          <p:cNvPr id="30" name="TextBox 29">
            <a:extLst>
              <a:ext uri="{FF2B5EF4-FFF2-40B4-BE49-F238E27FC236}">
                <a16:creationId xmlns:a16="http://schemas.microsoft.com/office/drawing/2014/main" id="{7A4EFF73-6CE3-4987-3B7A-9DC9FE4CE8C8}"/>
              </a:ext>
            </a:extLst>
          </p:cNvPr>
          <p:cNvSpPr txBox="1"/>
          <p:nvPr/>
        </p:nvSpPr>
        <p:spPr>
          <a:xfrm>
            <a:off x="329579" y="3936405"/>
            <a:ext cx="7249092" cy="1077218"/>
          </a:xfrm>
          <a:prstGeom prst="rect">
            <a:avLst/>
          </a:prstGeom>
          <a:noFill/>
        </p:spPr>
        <p:txBody>
          <a:bodyPr wrap="square" lIns="91440" tIns="45720" rIns="91440" bIns="45720" rtlCol="0" anchor="t">
            <a:spAutoFit/>
          </a:bodyPr>
          <a:lstStyle/>
          <a:p>
            <a:r>
              <a:rPr lang="en-US" sz="1600">
                <a:solidFill>
                  <a:schemeClr val="accent5"/>
                </a:solidFill>
                <a:latin typeface="+mj-lt"/>
                <a:cs typeface="Segoe UI"/>
              </a:rPr>
              <a:t>Collaboration anywhere has increased business risk.</a:t>
            </a:r>
          </a:p>
          <a:p>
            <a:endParaRPr lang="en-US" sz="1200">
              <a:solidFill>
                <a:schemeClr val="accent5"/>
              </a:solidFill>
              <a:latin typeface="Segoe UI"/>
            </a:endParaRPr>
          </a:p>
          <a:p>
            <a:r>
              <a:rPr lang="en-US" sz="1200">
                <a:solidFill>
                  <a:schemeClr val="accent5"/>
                </a:solidFill>
                <a:latin typeface="Segoe UI"/>
              </a:rPr>
              <a:t>Organizations are shifting focus to prevention and being resilient in the wake of an inevitable attack. Cyber resilience begins with choosing technology designed to eliminate vulnerabilities present in hardware and operating systems and extending the choice to cloud environments.</a:t>
            </a:r>
            <a:endParaRPr lang="en-US" sz="1200">
              <a:solidFill>
                <a:schemeClr val="accent5"/>
              </a:solidFill>
              <a:latin typeface="Segoe UI"/>
              <a:cs typeface="Segoe UI"/>
            </a:endParaRPr>
          </a:p>
        </p:txBody>
      </p:sp>
      <p:sp>
        <p:nvSpPr>
          <p:cNvPr id="35" name="Freeform: Shape 34">
            <a:extLst>
              <a:ext uri="{FF2B5EF4-FFF2-40B4-BE49-F238E27FC236}">
                <a16:creationId xmlns:a16="http://schemas.microsoft.com/office/drawing/2014/main" id="{2B2A8E1A-DBF2-9432-2DE0-F11E4B94A477}"/>
              </a:ext>
            </a:extLst>
          </p:cNvPr>
          <p:cNvSpPr/>
          <p:nvPr/>
        </p:nvSpPr>
        <p:spPr>
          <a:xfrm flipH="1">
            <a:off x="0" y="7004739"/>
            <a:ext cx="7772400" cy="3053661"/>
          </a:xfrm>
          <a:custGeom>
            <a:avLst/>
            <a:gdLst>
              <a:gd name="connsiteX0" fmla="*/ 7772400 w 7772400"/>
              <a:gd name="connsiteY0" fmla="*/ 0 h 3053661"/>
              <a:gd name="connsiteX1" fmla="*/ 0 w 7772400"/>
              <a:gd name="connsiteY1" fmla="*/ 2109944 h 3053661"/>
              <a:gd name="connsiteX2" fmla="*/ 0 w 7772400"/>
              <a:gd name="connsiteY2" fmla="*/ 3053661 h 3053661"/>
              <a:gd name="connsiteX3" fmla="*/ 7772400 w 7772400"/>
              <a:gd name="connsiteY3" fmla="*/ 3053661 h 3053661"/>
            </a:gdLst>
            <a:ahLst/>
            <a:cxnLst>
              <a:cxn ang="0">
                <a:pos x="connsiteX0" y="connsiteY0"/>
              </a:cxn>
              <a:cxn ang="0">
                <a:pos x="connsiteX1" y="connsiteY1"/>
              </a:cxn>
              <a:cxn ang="0">
                <a:pos x="connsiteX2" y="connsiteY2"/>
              </a:cxn>
              <a:cxn ang="0">
                <a:pos x="connsiteX3" y="connsiteY3"/>
              </a:cxn>
            </a:cxnLst>
            <a:rect l="l" t="t" r="r" b="b"/>
            <a:pathLst>
              <a:path w="7772400" h="3053661">
                <a:moveTo>
                  <a:pt x="7772400" y="0"/>
                </a:moveTo>
                <a:lnTo>
                  <a:pt x="0" y="2109944"/>
                </a:lnTo>
                <a:lnTo>
                  <a:pt x="0" y="3053661"/>
                </a:lnTo>
                <a:lnTo>
                  <a:pt x="7772400" y="3053661"/>
                </a:ln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solidFill>
                <a:srgbClr val="2F2F2F"/>
              </a:solidFill>
            </a:endParaRPr>
          </a:p>
        </p:txBody>
      </p:sp>
      <p:pic>
        <p:nvPicPr>
          <p:cNvPr id="2" name="Picture 1">
            <a:extLst>
              <a:ext uri="{FF2B5EF4-FFF2-40B4-BE49-F238E27FC236}">
                <a16:creationId xmlns:a16="http://schemas.microsoft.com/office/drawing/2014/main" id="{F4EDF779-8BDD-AEAB-496D-0B2870ABD81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769528" y="9346382"/>
            <a:ext cx="1832000" cy="571012"/>
          </a:xfrm>
          <a:prstGeom prst="rect">
            <a:avLst/>
          </a:prstGeom>
        </p:spPr>
      </p:pic>
      <p:sp>
        <p:nvSpPr>
          <p:cNvPr id="3" name="Rectangle 2">
            <a:extLst>
              <a:ext uri="{FF2B5EF4-FFF2-40B4-BE49-F238E27FC236}">
                <a16:creationId xmlns:a16="http://schemas.microsoft.com/office/drawing/2014/main" id="{B0016505-C53D-8DF9-5F4A-FA3DEEEAFC6F}"/>
              </a:ext>
            </a:extLst>
          </p:cNvPr>
          <p:cNvSpPr/>
          <p:nvPr/>
        </p:nvSpPr>
        <p:spPr>
          <a:xfrm>
            <a:off x="254766" y="5741797"/>
            <a:ext cx="2342367" cy="830997"/>
          </a:xfrm>
          <a:prstGeom prst="rect">
            <a:avLst/>
          </a:prstGeom>
        </p:spPr>
        <p:txBody>
          <a:bodyPr wrap="square" lIns="91440" tIns="45720" rIns="91440" bIns="45720" anchor="t">
            <a:spAutoFit/>
          </a:bodyPr>
          <a:lstStyle/>
          <a:p>
            <a:pPr algn="ctr"/>
            <a:r>
              <a:rPr lang="en-US" sz="1200">
                <a:solidFill>
                  <a:schemeClr val="accent5"/>
                </a:solidFill>
                <a:latin typeface="Segoe UI"/>
              </a:rPr>
              <a:t>Increase in cyberattacks against remotely managed devices between May 2021 and May 2022.</a:t>
            </a:r>
            <a:r>
              <a:rPr lang="en-US" sz="1200" baseline="30000">
                <a:solidFill>
                  <a:schemeClr val="accent5"/>
                </a:solidFill>
                <a:latin typeface="Segoe UI"/>
              </a:rPr>
              <a:t>1</a:t>
            </a:r>
            <a:r>
              <a:rPr lang="en-US" sz="1200" baseline="5000">
                <a:solidFill>
                  <a:schemeClr val="accent5"/>
                </a:solidFill>
                <a:latin typeface="Segoe UI"/>
              </a:rPr>
              <a:t> </a:t>
            </a:r>
            <a:endParaRPr lang="en-US" sz="1600" baseline="5000">
              <a:solidFill>
                <a:schemeClr val="accent5"/>
              </a:solidFill>
              <a:latin typeface="+mj-lt"/>
              <a:cs typeface="Segoe UI" panose="020B0502040204020203" pitchFamily="34" charset="0"/>
            </a:endParaRPr>
          </a:p>
        </p:txBody>
      </p:sp>
      <p:sp>
        <p:nvSpPr>
          <p:cNvPr id="4" name="TextBox 3">
            <a:extLst>
              <a:ext uri="{FF2B5EF4-FFF2-40B4-BE49-F238E27FC236}">
                <a16:creationId xmlns:a16="http://schemas.microsoft.com/office/drawing/2014/main" id="{49B7B96C-51B7-C7EC-0512-B0385CF4137E}"/>
              </a:ext>
            </a:extLst>
          </p:cNvPr>
          <p:cNvSpPr txBox="1"/>
          <p:nvPr/>
        </p:nvSpPr>
        <p:spPr>
          <a:xfrm>
            <a:off x="1104322" y="5215729"/>
            <a:ext cx="643254" cy="523220"/>
          </a:xfrm>
          <a:prstGeom prst="rect">
            <a:avLst/>
          </a:prstGeom>
          <a:noFill/>
        </p:spPr>
        <p:txBody>
          <a:bodyPr wrap="square" lIns="91440" tIns="45720" rIns="91440" bIns="45720" anchor="ctr">
            <a:spAutoFit/>
          </a:bodyPr>
          <a:lstStyle/>
          <a:p>
            <a:pPr algn="ctr"/>
            <a:r>
              <a:rPr lang="en-US" sz="2800">
                <a:solidFill>
                  <a:schemeClr val="accent5"/>
                </a:solidFill>
                <a:latin typeface="+mj-lt"/>
                <a:cs typeface="Segoe UI"/>
              </a:rPr>
              <a:t>5x</a:t>
            </a:r>
            <a:endParaRPr lang="en-CA" sz="2800">
              <a:solidFill>
                <a:schemeClr val="accent5"/>
              </a:solidFill>
              <a:latin typeface="+mj-lt"/>
              <a:cs typeface="Segoe UI" panose="020B0502040204020203" pitchFamily="34" charset="0"/>
            </a:endParaRPr>
          </a:p>
        </p:txBody>
      </p:sp>
      <p:sp>
        <p:nvSpPr>
          <p:cNvPr id="5" name="Rectangle 4">
            <a:extLst>
              <a:ext uri="{FF2B5EF4-FFF2-40B4-BE49-F238E27FC236}">
                <a16:creationId xmlns:a16="http://schemas.microsoft.com/office/drawing/2014/main" id="{BDC3365A-8B9F-0BFB-4DE8-660256776D4F}"/>
              </a:ext>
            </a:extLst>
          </p:cNvPr>
          <p:cNvSpPr/>
          <p:nvPr/>
        </p:nvSpPr>
        <p:spPr>
          <a:xfrm>
            <a:off x="2757796" y="5741797"/>
            <a:ext cx="2342367" cy="830997"/>
          </a:xfrm>
          <a:prstGeom prst="rect">
            <a:avLst/>
          </a:prstGeom>
        </p:spPr>
        <p:txBody>
          <a:bodyPr wrap="square" lIns="91440" tIns="45720" rIns="91440" bIns="45720" anchor="t">
            <a:spAutoFit/>
          </a:bodyPr>
          <a:lstStyle/>
          <a:p>
            <a:pPr algn="ctr" fontAlgn="t"/>
            <a:r>
              <a:rPr lang="en-US" sz="1200" dirty="0">
                <a:solidFill>
                  <a:schemeClr val="accent5"/>
                </a:solidFill>
                <a:latin typeface="Segoe UI"/>
              </a:rPr>
              <a:t>of security professionals identify email and collaboration tools as the aspect of their organization most susceptible to attacks.</a:t>
            </a:r>
            <a:r>
              <a:rPr lang="en-US" sz="1200" baseline="5000" dirty="0">
                <a:solidFill>
                  <a:schemeClr val="accent5"/>
                </a:solidFill>
                <a:latin typeface="Segoe UI"/>
              </a:rPr>
              <a:t>2</a:t>
            </a:r>
          </a:p>
        </p:txBody>
      </p:sp>
      <p:sp>
        <p:nvSpPr>
          <p:cNvPr id="6" name="TextBox 5">
            <a:extLst>
              <a:ext uri="{FF2B5EF4-FFF2-40B4-BE49-F238E27FC236}">
                <a16:creationId xmlns:a16="http://schemas.microsoft.com/office/drawing/2014/main" id="{A0C2CFA8-C912-9847-4CBF-7BCAEBA8D000}"/>
              </a:ext>
            </a:extLst>
          </p:cNvPr>
          <p:cNvSpPr txBox="1"/>
          <p:nvPr/>
        </p:nvSpPr>
        <p:spPr>
          <a:xfrm>
            <a:off x="3549099" y="5215729"/>
            <a:ext cx="759760" cy="523220"/>
          </a:xfrm>
          <a:prstGeom prst="rect">
            <a:avLst/>
          </a:prstGeom>
          <a:noFill/>
        </p:spPr>
        <p:txBody>
          <a:bodyPr wrap="square" lIns="91440" tIns="45720" rIns="91440" bIns="45720" anchor="ctr">
            <a:spAutoFit/>
          </a:bodyPr>
          <a:lstStyle/>
          <a:p>
            <a:pPr algn="ctr"/>
            <a:r>
              <a:rPr lang="en-US" sz="2800">
                <a:solidFill>
                  <a:schemeClr val="accent5"/>
                </a:solidFill>
                <a:latin typeface="+mj-lt"/>
                <a:cs typeface="Segoe UI"/>
              </a:rPr>
              <a:t>45</a:t>
            </a:r>
            <a:r>
              <a:rPr lang="en-US" sz="1400">
                <a:solidFill>
                  <a:schemeClr val="accent5"/>
                </a:solidFill>
                <a:latin typeface="+mj-lt"/>
                <a:cs typeface="Segoe UI"/>
              </a:rPr>
              <a:t>%</a:t>
            </a:r>
            <a:endParaRPr lang="en-CA" sz="1400">
              <a:solidFill>
                <a:schemeClr val="accent5"/>
              </a:solidFill>
              <a:latin typeface="+mj-lt"/>
              <a:cs typeface="Segoe UI" panose="020B0502040204020203" pitchFamily="34" charset="0"/>
            </a:endParaRPr>
          </a:p>
        </p:txBody>
      </p:sp>
      <p:sp>
        <p:nvSpPr>
          <p:cNvPr id="20" name="Rectangle 19">
            <a:extLst>
              <a:ext uri="{FF2B5EF4-FFF2-40B4-BE49-F238E27FC236}">
                <a16:creationId xmlns:a16="http://schemas.microsoft.com/office/drawing/2014/main" id="{21F7A6B0-3F2D-0C7C-44D3-34070B9C1B0A}"/>
              </a:ext>
            </a:extLst>
          </p:cNvPr>
          <p:cNvSpPr/>
          <p:nvPr/>
        </p:nvSpPr>
        <p:spPr>
          <a:xfrm>
            <a:off x="5260826" y="5741797"/>
            <a:ext cx="2342367" cy="461665"/>
          </a:xfrm>
          <a:prstGeom prst="rect">
            <a:avLst/>
          </a:prstGeom>
        </p:spPr>
        <p:txBody>
          <a:bodyPr wrap="square" lIns="91440" tIns="45720" rIns="91440" bIns="45720" anchor="t">
            <a:spAutoFit/>
          </a:bodyPr>
          <a:lstStyle/>
          <a:p>
            <a:pPr algn="ctr" fontAlgn="t"/>
            <a:r>
              <a:rPr lang="en-US" sz="1200">
                <a:solidFill>
                  <a:schemeClr val="accent5"/>
                </a:solidFill>
                <a:latin typeface="Segoe UI"/>
              </a:rPr>
              <a:t>reduced employee time lost</a:t>
            </a:r>
            <a:br>
              <a:rPr lang="en-US" sz="1200">
                <a:solidFill>
                  <a:schemeClr val="accent5"/>
                </a:solidFill>
                <a:latin typeface="Segoe UI"/>
              </a:rPr>
            </a:br>
            <a:r>
              <a:rPr lang="en-US" sz="1200">
                <a:solidFill>
                  <a:schemeClr val="accent5"/>
                </a:solidFill>
                <a:latin typeface="Segoe UI"/>
              </a:rPr>
              <a:t>to security incidents.</a:t>
            </a:r>
            <a:r>
              <a:rPr lang="en-US" sz="1200" baseline="5000">
                <a:solidFill>
                  <a:schemeClr val="accent5"/>
                </a:solidFill>
                <a:latin typeface="Segoe UI"/>
              </a:rPr>
              <a:t>3</a:t>
            </a:r>
            <a:endParaRPr lang="en-US" sz="1200" baseline="5000">
              <a:solidFill>
                <a:schemeClr val="accent5"/>
              </a:solidFill>
              <a:latin typeface="Segoe UI"/>
              <a:cs typeface="Segoe UI"/>
            </a:endParaRPr>
          </a:p>
        </p:txBody>
      </p:sp>
      <p:sp>
        <p:nvSpPr>
          <p:cNvPr id="21" name="TextBox 20">
            <a:extLst>
              <a:ext uri="{FF2B5EF4-FFF2-40B4-BE49-F238E27FC236}">
                <a16:creationId xmlns:a16="http://schemas.microsoft.com/office/drawing/2014/main" id="{F632EC36-0102-F88C-E5BD-718D2FC50798}"/>
              </a:ext>
            </a:extLst>
          </p:cNvPr>
          <p:cNvSpPr txBox="1"/>
          <p:nvPr/>
        </p:nvSpPr>
        <p:spPr>
          <a:xfrm>
            <a:off x="6052129" y="5215729"/>
            <a:ext cx="759760" cy="523220"/>
          </a:xfrm>
          <a:prstGeom prst="rect">
            <a:avLst/>
          </a:prstGeom>
          <a:noFill/>
        </p:spPr>
        <p:txBody>
          <a:bodyPr wrap="square" lIns="91440" tIns="45720" rIns="91440" bIns="45720" anchor="ctr">
            <a:spAutoFit/>
          </a:bodyPr>
          <a:lstStyle/>
          <a:p>
            <a:pPr algn="ctr"/>
            <a:r>
              <a:rPr lang="en-US" sz="2800">
                <a:solidFill>
                  <a:schemeClr val="accent5"/>
                </a:solidFill>
                <a:latin typeface="+mj-lt"/>
                <a:cs typeface="Segoe UI"/>
              </a:rPr>
              <a:t>30</a:t>
            </a:r>
            <a:r>
              <a:rPr lang="en-US" sz="1400">
                <a:solidFill>
                  <a:schemeClr val="accent5"/>
                </a:solidFill>
                <a:latin typeface="+mj-lt"/>
                <a:cs typeface="Segoe UI"/>
              </a:rPr>
              <a:t>%</a:t>
            </a:r>
            <a:endParaRPr lang="en-CA" sz="1400">
              <a:solidFill>
                <a:schemeClr val="accent5"/>
              </a:solidFill>
              <a:latin typeface="+mj-lt"/>
              <a:cs typeface="Segoe UI" panose="020B0502040204020203" pitchFamily="34" charset="0"/>
            </a:endParaRPr>
          </a:p>
        </p:txBody>
      </p:sp>
      <p:pic>
        <p:nvPicPr>
          <p:cNvPr id="29" name="Picture 28" descr="A picture containing text, computer&#10;&#10;Description automatically generated">
            <a:extLst>
              <a:ext uri="{FF2B5EF4-FFF2-40B4-BE49-F238E27FC236}">
                <a16:creationId xmlns:a16="http://schemas.microsoft.com/office/drawing/2014/main" id="{344B8293-7C1C-0166-3243-C09C61FE186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3924" y="6485341"/>
            <a:ext cx="5709575" cy="3211636"/>
          </a:xfrm>
          <a:prstGeom prst="rect">
            <a:avLst/>
          </a:prstGeom>
        </p:spPr>
      </p:pic>
      <p:sp>
        <p:nvSpPr>
          <p:cNvPr id="8" name="TextBox 7">
            <a:extLst>
              <a:ext uri="{FF2B5EF4-FFF2-40B4-BE49-F238E27FC236}">
                <a16:creationId xmlns:a16="http://schemas.microsoft.com/office/drawing/2014/main" id="{22A0F0B4-CB5E-E802-162F-8AFA52AA0E82}"/>
              </a:ext>
            </a:extLst>
          </p:cNvPr>
          <p:cNvSpPr txBox="1"/>
          <p:nvPr/>
        </p:nvSpPr>
        <p:spPr>
          <a:xfrm>
            <a:off x="430213" y="419100"/>
            <a:ext cx="1462088" cy="230102"/>
          </a:xfrm>
          <a:prstGeom prst="rect">
            <a:avLst/>
          </a:prstGeom>
          <a:solidFill>
            <a:schemeClr val="bg1"/>
          </a:solidFill>
          <a:ln>
            <a:solidFill>
              <a:schemeClr val="bg1">
                <a:lumMod val="65000"/>
              </a:schemeClr>
            </a:solidFill>
          </a:ln>
        </p:spPr>
        <p:txBody>
          <a:bodyPr wrap="square" lIns="45720" tIns="45720" rIns="0" bIns="45720" rtlCol="0" anchor="t">
            <a:noAutofit/>
          </a:bodyPr>
          <a:lstStyle/>
          <a:p>
            <a:r>
              <a:rPr lang="en-US" sz="500" b="1" dirty="0">
                <a:solidFill>
                  <a:srgbClr val="2F2F2F"/>
                </a:solidFill>
                <a:cs typeface="Segoe UI"/>
              </a:rPr>
              <a:t>Partner Logo </a:t>
            </a:r>
            <a:r>
              <a:rPr lang="en-US" sz="500" dirty="0">
                <a:solidFill>
                  <a:srgbClr val="2F2F2F"/>
                </a:solidFill>
                <a:cs typeface="Segoe UI"/>
              </a:rPr>
              <a:t>= *[$</a:t>
            </a:r>
            <a:r>
              <a:rPr lang="en-US" sz="500" dirty="0" err="1">
                <a:solidFill>
                  <a:srgbClr val="2F2F2F"/>
                </a:solidFill>
                <a:cs typeface="Segoe UI"/>
              </a:rPr>
              <a:t>profile.logo;size</a:t>
            </a:r>
            <a:r>
              <a:rPr lang="en-US" sz="500" dirty="0">
                <a:solidFill>
                  <a:srgbClr val="2F2F2F"/>
                </a:solidFill>
                <a:cs typeface="Segoe UI"/>
              </a:rPr>
              <a:t>&lt;</a:t>
            </a:r>
            <a:r>
              <a:rPr lang="en-US" sz="500" dirty="0">
                <a:solidFill>
                  <a:srgbClr val="2F2F2F"/>
                </a:solidFill>
                <a:highlight>
                  <a:srgbClr val="FFFF00"/>
                </a:highlight>
                <a:cs typeface="Segoe UI"/>
              </a:rPr>
              <a:t>40.64x6.35</a:t>
            </a:r>
            <a:r>
              <a:rPr lang="en-US" sz="500" dirty="0">
                <a:solidFill>
                  <a:srgbClr val="2F2F2F"/>
                </a:solidFill>
                <a:cs typeface="Segoe UI"/>
              </a:rPr>
              <a:t>&gt;; type:&lt;dark&gt;;align:&lt;left&gt;;</a:t>
            </a:r>
            <a:r>
              <a:rPr lang="en-US" sz="500" dirty="0" err="1">
                <a:solidFill>
                  <a:srgbClr val="2F2F2F"/>
                </a:solidFill>
                <a:cs typeface="Segoe UI"/>
              </a:rPr>
              <a:t>bc</a:t>
            </a:r>
            <a:r>
              <a:rPr lang="en-US" sz="500" dirty="0">
                <a:solidFill>
                  <a:srgbClr val="2F2F2F"/>
                </a:solidFill>
                <a:cs typeface="Segoe UI"/>
              </a:rPr>
              <a:t>:#FFFFFF]*</a:t>
            </a:r>
          </a:p>
        </p:txBody>
      </p:sp>
    </p:spTree>
    <p:extLst>
      <p:ext uri="{BB962C8B-B14F-4D97-AF65-F5344CB8AC3E}">
        <p14:creationId xmlns:p14="http://schemas.microsoft.com/office/powerpoint/2010/main" val="2738973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9">
            <a:extLst>
              <a:ext uri="{FF2B5EF4-FFF2-40B4-BE49-F238E27FC236}">
                <a16:creationId xmlns:a16="http://schemas.microsoft.com/office/drawing/2014/main" id="{50BF7DEB-05A1-28E5-72E3-12C185FED13F}"/>
              </a:ext>
            </a:extLst>
          </p:cNvPr>
          <p:cNvPicPr>
            <a:picLocks noChangeAspect="1"/>
          </p:cNvPicPr>
          <p:nvPr/>
        </p:nvPicPr>
        <p:blipFill rotWithShape="1">
          <a:blip r:embed="rId3"/>
          <a:srcRect l="25661" t="35468" r="15467" b="22870"/>
          <a:stretch/>
        </p:blipFill>
        <p:spPr>
          <a:xfrm>
            <a:off x="3573992" y="6793695"/>
            <a:ext cx="4198407" cy="1980152"/>
          </a:xfrm>
          <a:prstGeom prst="rect">
            <a:avLst/>
          </a:prstGeom>
        </p:spPr>
      </p:pic>
      <p:sp>
        <p:nvSpPr>
          <p:cNvPr id="47" name="Freeform: Shape 46">
            <a:extLst>
              <a:ext uri="{FF2B5EF4-FFF2-40B4-BE49-F238E27FC236}">
                <a16:creationId xmlns:a16="http://schemas.microsoft.com/office/drawing/2014/main" id="{146C7A76-E10D-06A6-B355-32025CACD1E1}"/>
              </a:ext>
            </a:extLst>
          </p:cNvPr>
          <p:cNvSpPr/>
          <p:nvPr/>
        </p:nvSpPr>
        <p:spPr>
          <a:xfrm>
            <a:off x="0" y="6793847"/>
            <a:ext cx="4940703" cy="1980000"/>
          </a:xfrm>
          <a:custGeom>
            <a:avLst/>
            <a:gdLst>
              <a:gd name="connsiteX0" fmla="*/ 0 w 4940703"/>
              <a:gd name="connsiteY0" fmla="*/ 0 h 1980000"/>
              <a:gd name="connsiteX1" fmla="*/ 3890729 w 4940703"/>
              <a:gd name="connsiteY1" fmla="*/ 0 h 1980000"/>
              <a:gd name="connsiteX2" fmla="*/ 4940703 w 4940703"/>
              <a:gd name="connsiteY2" fmla="*/ 1980000 h 1980000"/>
              <a:gd name="connsiteX3" fmla="*/ 0 w 4940703"/>
              <a:gd name="connsiteY3" fmla="*/ 1980000 h 1980000"/>
            </a:gdLst>
            <a:ahLst/>
            <a:cxnLst>
              <a:cxn ang="0">
                <a:pos x="connsiteX0" y="connsiteY0"/>
              </a:cxn>
              <a:cxn ang="0">
                <a:pos x="connsiteX1" y="connsiteY1"/>
              </a:cxn>
              <a:cxn ang="0">
                <a:pos x="connsiteX2" y="connsiteY2"/>
              </a:cxn>
              <a:cxn ang="0">
                <a:pos x="connsiteX3" y="connsiteY3"/>
              </a:cxn>
            </a:cxnLst>
            <a:rect l="l" t="t" r="r" b="b"/>
            <a:pathLst>
              <a:path w="4940703" h="1980000">
                <a:moveTo>
                  <a:pt x="0" y="0"/>
                </a:moveTo>
                <a:lnTo>
                  <a:pt x="3890729" y="0"/>
                </a:lnTo>
                <a:lnTo>
                  <a:pt x="4940703" y="1980000"/>
                </a:lnTo>
                <a:lnTo>
                  <a:pt x="0" y="1980000"/>
                </a:ln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solidFill>
                <a:srgbClr val="2F2F2F"/>
              </a:solidFill>
            </a:endParaRPr>
          </a:p>
        </p:txBody>
      </p:sp>
      <p:sp>
        <p:nvSpPr>
          <p:cNvPr id="87" name="Oval 86" hidden="1">
            <a:extLst>
              <a:ext uri="{FF2B5EF4-FFF2-40B4-BE49-F238E27FC236}">
                <a16:creationId xmlns:a16="http://schemas.microsoft.com/office/drawing/2014/main" id="{6F8264EA-2DE9-463F-8C2E-41527C9E34ED}"/>
              </a:ext>
            </a:extLst>
          </p:cNvPr>
          <p:cNvSpPr/>
          <p:nvPr/>
        </p:nvSpPr>
        <p:spPr>
          <a:xfrm>
            <a:off x="3170341" y="3805205"/>
            <a:ext cx="1503615" cy="1503615"/>
          </a:xfrm>
          <a:prstGeom prst="ellipse">
            <a:avLst/>
          </a:prstGeom>
          <a:solidFill>
            <a:srgbClr val="D7ED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599"/>
          </a:p>
        </p:txBody>
      </p:sp>
      <p:sp>
        <p:nvSpPr>
          <p:cNvPr id="17" name="Oval 16" hidden="1">
            <a:extLst>
              <a:ext uri="{FF2B5EF4-FFF2-40B4-BE49-F238E27FC236}">
                <a16:creationId xmlns:a16="http://schemas.microsoft.com/office/drawing/2014/main" id="{36F7CD8D-0B1A-44BD-BE02-929F7ADC6993}"/>
              </a:ext>
            </a:extLst>
          </p:cNvPr>
          <p:cNvSpPr/>
          <p:nvPr/>
        </p:nvSpPr>
        <p:spPr>
          <a:xfrm>
            <a:off x="-1779625" y="3805205"/>
            <a:ext cx="1503615" cy="1503615"/>
          </a:xfrm>
          <a:prstGeom prst="ellipse">
            <a:avLst/>
          </a:prstGeom>
          <a:solidFill>
            <a:srgbClr val="D7ED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599"/>
          </a:p>
        </p:txBody>
      </p:sp>
      <p:sp>
        <p:nvSpPr>
          <p:cNvPr id="88" name="Oval 87" hidden="1">
            <a:extLst>
              <a:ext uri="{FF2B5EF4-FFF2-40B4-BE49-F238E27FC236}">
                <a16:creationId xmlns:a16="http://schemas.microsoft.com/office/drawing/2014/main" id="{48A8840B-7A20-4E57-B53A-97B4D4D9A456}"/>
              </a:ext>
            </a:extLst>
          </p:cNvPr>
          <p:cNvSpPr/>
          <p:nvPr/>
        </p:nvSpPr>
        <p:spPr>
          <a:xfrm>
            <a:off x="8120302" y="3805205"/>
            <a:ext cx="1503615" cy="1503615"/>
          </a:xfrm>
          <a:prstGeom prst="ellipse">
            <a:avLst/>
          </a:prstGeom>
          <a:solidFill>
            <a:srgbClr val="D7ED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599"/>
          </a:p>
        </p:txBody>
      </p:sp>
      <mc:AlternateContent xmlns:mc="http://schemas.openxmlformats.org/markup-compatibility/2006">
        <mc:Choice xmlns:p14="http://schemas.microsoft.com/office/powerpoint/2010/main" Requires="p14">
          <p:contentPart p14:bwMode="auto" r:id="rId4">
            <p14:nvContentPartPr>
              <p14:cNvPr id="106" name="Ink 105" hidden="1">
                <a:extLst>
                  <a:ext uri="{FF2B5EF4-FFF2-40B4-BE49-F238E27FC236}">
                    <a16:creationId xmlns:a16="http://schemas.microsoft.com/office/drawing/2014/main" id="{38010DE8-A417-40AF-8B22-2C906E072259}"/>
                  </a:ext>
                </a:extLst>
              </p14:cNvPr>
              <p14:cNvContentPartPr/>
              <p14:nvPr/>
            </p14:nvContentPartPr>
            <p14:xfrm>
              <a:off x="-2124838" y="3875176"/>
              <a:ext cx="2153402" cy="1813582"/>
            </p14:xfrm>
          </p:contentPart>
        </mc:Choice>
        <mc:Fallback>
          <p:pic>
            <p:nvPicPr>
              <p:cNvPr id="106" name="Ink 105" hidden="1">
                <a:extLst>
                  <a:ext uri="{FF2B5EF4-FFF2-40B4-BE49-F238E27FC236}">
                    <a16:creationId xmlns:a16="http://schemas.microsoft.com/office/drawing/2014/main" id="{38010DE8-A417-40AF-8B22-2C906E072259}"/>
                  </a:ext>
                </a:extLst>
              </p:cNvPr>
              <p:cNvPicPr/>
              <p:nvPr/>
            </p:nvPicPr>
            <p:blipFill>
              <a:blip r:embed="rId5"/>
              <a:stretch>
                <a:fillRect/>
              </a:stretch>
            </p:blipFill>
            <p:spPr>
              <a:xfrm>
                <a:off x="-2187845" y="3812167"/>
                <a:ext cx="2279056" cy="193924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07" name="Ink 106" hidden="1">
                <a:extLst>
                  <a:ext uri="{FF2B5EF4-FFF2-40B4-BE49-F238E27FC236}">
                    <a16:creationId xmlns:a16="http://schemas.microsoft.com/office/drawing/2014/main" id="{C8D1633D-14C4-4705-9576-6ED5801E28F7}"/>
                  </a:ext>
                </a:extLst>
              </p14:cNvPr>
              <p14:cNvContentPartPr/>
              <p14:nvPr/>
            </p14:nvContentPartPr>
            <p14:xfrm>
              <a:off x="2757209" y="3570632"/>
              <a:ext cx="2183642" cy="1912215"/>
            </p14:xfrm>
          </p:contentPart>
        </mc:Choice>
        <mc:Fallback>
          <p:pic>
            <p:nvPicPr>
              <p:cNvPr id="107" name="Ink 106" hidden="1">
                <a:extLst>
                  <a:ext uri="{FF2B5EF4-FFF2-40B4-BE49-F238E27FC236}">
                    <a16:creationId xmlns:a16="http://schemas.microsoft.com/office/drawing/2014/main" id="{C8D1633D-14C4-4705-9576-6ED5801E28F7}"/>
                  </a:ext>
                </a:extLst>
              </p:cNvPr>
              <p:cNvPicPr/>
              <p:nvPr/>
            </p:nvPicPr>
            <p:blipFill>
              <a:blip r:embed="rId7"/>
              <a:stretch>
                <a:fillRect/>
              </a:stretch>
            </p:blipFill>
            <p:spPr>
              <a:xfrm>
                <a:off x="2694192" y="3507624"/>
                <a:ext cx="2309317" cy="2037872"/>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08" name="Ink 107" hidden="1">
                <a:extLst>
                  <a:ext uri="{FF2B5EF4-FFF2-40B4-BE49-F238E27FC236}">
                    <a16:creationId xmlns:a16="http://schemas.microsoft.com/office/drawing/2014/main" id="{C71350E9-7C79-4714-8FA9-6DABB666A898}"/>
                  </a:ext>
                </a:extLst>
              </p14:cNvPr>
              <p14:cNvContentPartPr/>
              <p14:nvPr/>
            </p14:nvContentPartPr>
            <p14:xfrm>
              <a:off x="7558632" y="3656310"/>
              <a:ext cx="2723610" cy="1761744"/>
            </p14:xfrm>
          </p:contentPart>
        </mc:Choice>
        <mc:Fallback>
          <p:pic>
            <p:nvPicPr>
              <p:cNvPr id="108" name="Ink 107" hidden="1">
                <a:extLst>
                  <a:ext uri="{FF2B5EF4-FFF2-40B4-BE49-F238E27FC236}">
                    <a16:creationId xmlns:a16="http://schemas.microsoft.com/office/drawing/2014/main" id="{C71350E9-7C79-4714-8FA9-6DABB666A898}"/>
                  </a:ext>
                </a:extLst>
              </p:cNvPr>
              <p:cNvPicPr/>
              <p:nvPr/>
            </p:nvPicPr>
            <p:blipFill>
              <a:blip r:embed="rId9"/>
              <a:stretch>
                <a:fillRect/>
              </a:stretch>
            </p:blipFill>
            <p:spPr>
              <a:xfrm>
                <a:off x="7495635" y="3593288"/>
                <a:ext cx="2849243" cy="1887429"/>
              </a:xfrm>
              <a:prstGeom prst="rect">
                <a:avLst/>
              </a:prstGeom>
            </p:spPr>
          </p:pic>
        </mc:Fallback>
      </mc:AlternateContent>
      <p:sp>
        <p:nvSpPr>
          <p:cNvPr id="18" name="Rectangle 17" hidden="1">
            <a:extLst>
              <a:ext uri="{FF2B5EF4-FFF2-40B4-BE49-F238E27FC236}">
                <a16:creationId xmlns:a16="http://schemas.microsoft.com/office/drawing/2014/main" id="{BB3A4A3F-4B37-4FB0-8969-492453CD7C9D}"/>
              </a:ext>
            </a:extLst>
          </p:cNvPr>
          <p:cNvSpPr/>
          <p:nvPr/>
        </p:nvSpPr>
        <p:spPr>
          <a:xfrm>
            <a:off x="12304232" y="6141357"/>
            <a:ext cx="15543949" cy="6925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599"/>
          </a:p>
        </p:txBody>
      </p:sp>
      <p:sp>
        <p:nvSpPr>
          <p:cNvPr id="33" name="Rectangle 32" hidden="1">
            <a:extLst>
              <a:ext uri="{FF2B5EF4-FFF2-40B4-BE49-F238E27FC236}">
                <a16:creationId xmlns:a16="http://schemas.microsoft.com/office/drawing/2014/main" id="{6020D677-63AE-4C55-AC8B-54BF549E119F}"/>
              </a:ext>
            </a:extLst>
          </p:cNvPr>
          <p:cNvSpPr/>
          <p:nvPr/>
        </p:nvSpPr>
        <p:spPr>
          <a:xfrm>
            <a:off x="-3720684" y="4160"/>
            <a:ext cx="15543949" cy="6984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599"/>
          </a:p>
        </p:txBody>
      </p:sp>
      <p:sp>
        <p:nvSpPr>
          <p:cNvPr id="16" name="Rectangle 15" hidden="1">
            <a:extLst>
              <a:ext uri="{FF2B5EF4-FFF2-40B4-BE49-F238E27FC236}">
                <a16:creationId xmlns:a16="http://schemas.microsoft.com/office/drawing/2014/main" id="{8CF765C7-A95B-4AE9-A6D5-CFA6332E8902}"/>
              </a:ext>
            </a:extLst>
          </p:cNvPr>
          <p:cNvSpPr/>
          <p:nvPr/>
        </p:nvSpPr>
        <p:spPr>
          <a:xfrm rot="5400000">
            <a:off x="-8842885" y="1950132"/>
            <a:ext cx="5121940" cy="728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599"/>
          </a:p>
        </p:txBody>
      </p:sp>
      <p:sp>
        <p:nvSpPr>
          <p:cNvPr id="148" name="Rectangle 147" hidden="1">
            <a:extLst>
              <a:ext uri="{FF2B5EF4-FFF2-40B4-BE49-F238E27FC236}">
                <a16:creationId xmlns:a16="http://schemas.microsoft.com/office/drawing/2014/main" id="{BF88300D-CDF3-D247-C29C-D8633407AB4D}"/>
              </a:ext>
            </a:extLst>
          </p:cNvPr>
          <p:cNvSpPr/>
          <p:nvPr/>
        </p:nvSpPr>
        <p:spPr>
          <a:xfrm>
            <a:off x="-4406072" y="11046647"/>
            <a:ext cx="1404109" cy="376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a:extLst>
              <a:ext uri="{FF2B5EF4-FFF2-40B4-BE49-F238E27FC236}">
                <a16:creationId xmlns:a16="http://schemas.microsoft.com/office/drawing/2014/main" id="{A24B29CB-21A9-876C-60D6-1FA582D2C32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675507" y="8774269"/>
            <a:ext cx="1832000" cy="571012"/>
          </a:xfrm>
          <a:prstGeom prst="rect">
            <a:avLst/>
          </a:prstGeom>
        </p:spPr>
      </p:pic>
      <p:pic>
        <p:nvPicPr>
          <p:cNvPr id="14" name="Picture 13">
            <a:extLst>
              <a:ext uri="{FF2B5EF4-FFF2-40B4-BE49-F238E27FC236}">
                <a16:creationId xmlns:a16="http://schemas.microsoft.com/office/drawing/2014/main" id="{22331252-C64C-09BC-9F26-BB7186694272}"/>
              </a:ext>
            </a:extLst>
          </p:cNvPr>
          <p:cNvPicPr>
            <a:picLocks noChangeAspect="1"/>
          </p:cNvPicPr>
          <p:nvPr/>
        </p:nvPicPr>
        <p:blipFill>
          <a:blip r:embed="rId11">
            <a:extLst>
              <a:ext uri="{28A0092B-C50C-407E-A947-70E740481C1C}">
                <a14:useLocalDpi xmlns:a14="http://schemas.microsoft.com/office/drawing/2010/main" val="0"/>
              </a:ext>
            </a:extLst>
          </a:blip>
          <a:srcRect t="4702" b="4702"/>
          <a:stretch/>
        </p:blipFill>
        <p:spPr>
          <a:xfrm>
            <a:off x="430213" y="996950"/>
            <a:ext cx="2228430" cy="1345357"/>
          </a:xfrm>
          <a:prstGeom prst="rect">
            <a:avLst/>
          </a:prstGeom>
        </p:spPr>
      </p:pic>
      <p:pic>
        <p:nvPicPr>
          <p:cNvPr id="15" name="Picture 14">
            <a:extLst>
              <a:ext uri="{FF2B5EF4-FFF2-40B4-BE49-F238E27FC236}">
                <a16:creationId xmlns:a16="http://schemas.microsoft.com/office/drawing/2014/main" id="{D3E1ABB9-4715-9A86-2875-DD04A518087F}"/>
              </a:ext>
            </a:extLst>
          </p:cNvPr>
          <p:cNvPicPr>
            <a:picLocks noChangeAspect="1"/>
          </p:cNvPicPr>
          <p:nvPr/>
        </p:nvPicPr>
        <p:blipFill>
          <a:blip r:embed="rId12">
            <a:extLst>
              <a:ext uri="{28A0092B-C50C-407E-A947-70E740481C1C}">
                <a14:useLocalDpi xmlns:a14="http://schemas.microsoft.com/office/drawing/2010/main" val="0"/>
              </a:ext>
            </a:extLst>
          </a:blip>
          <a:srcRect t="11362" b="11362"/>
          <a:stretch/>
        </p:blipFill>
        <p:spPr>
          <a:xfrm>
            <a:off x="2771985" y="996950"/>
            <a:ext cx="2228430" cy="1345357"/>
          </a:xfrm>
          <a:prstGeom prst="rect">
            <a:avLst/>
          </a:prstGeom>
        </p:spPr>
      </p:pic>
      <p:pic>
        <p:nvPicPr>
          <p:cNvPr id="19" name="Picture 18">
            <a:extLst>
              <a:ext uri="{FF2B5EF4-FFF2-40B4-BE49-F238E27FC236}">
                <a16:creationId xmlns:a16="http://schemas.microsoft.com/office/drawing/2014/main" id="{00DC5B2B-8D8A-3F2E-BA6D-FEFF15ECBD7D}"/>
              </a:ext>
            </a:extLst>
          </p:cNvPr>
          <p:cNvPicPr>
            <a:picLocks noChangeAspect="1"/>
          </p:cNvPicPr>
          <p:nvPr/>
        </p:nvPicPr>
        <p:blipFill rotWithShape="1">
          <a:blip r:embed="rId13">
            <a:extLst>
              <a:ext uri="{28A0092B-C50C-407E-A947-70E740481C1C}">
                <a14:useLocalDpi xmlns:a14="http://schemas.microsoft.com/office/drawing/2010/main" val="0"/>
              </a:ext>
            </a:extLst>
          </a:blip>
          <a:srcRect l="12507" t="24587" r="18190" b="12627"/>
          <a:stretch/>
        </p:blipFill>
        <p:spPr>
          <a:xfrm>
            <a:off x="5105913" y="996950"/>
            <a:ext cx="2228430" cy="1345357"/>
          </a:xfrm>
          <a:prstGeom prst="rect">
            <a:avLst/>
          </a:prstGeom>
        </p:spPr>
      </p:pic>
      <p:grpSp>
        <p:nvGrpSpPr>
          <p:cNvPr id="20" name="Group 19">
            <a:extLst>
              <a:ext uri="{FF2B5EF4-FFF2-40B4-BE49-F238E27FC236}">
                <a16:creationId xmlns:a16="http://schemas.microsoft.com/office/drawing/2014/main" id="{E36F7FE6-B4C7-1344-B79E-D88DFB351B9F}"/>
              </a:ext>
            </a:extLst>
          </p:cNvPr>
          <p:cNvGrpSpPr/>
          <p:nvPr/>
        </p:nvGrpSpPr>
        <p:grpSpPr>
          <a:xfrm>
            <a:off x="334977" y="2491913"/>
            <a:ext cx="7087700" cy="2739258"/>
            <a:chOff x="334977" y="8792547"/>
            <a:chExt cx="7087700" cy="2739258"/>
          </a:xfrm>
        </p:grpSpPr>
        <p:sp>
          <p:nvSpPr>
            <p:cNvPr id="21" name="TextBox 20">
              <a:extLst>
                <a:ext uri="{FF2B5EF4-FFF2-40B4-BE49-F238E27FC236}">
                  <a16:creationId xmlns:a16="http://schemas.microsoft.com/office/drawing/2014/main" id="{5EDB908F-0AA0-8F30-E5F2-482CCB35235B}"/>
                </a:ext>
              </a:extLst>
            </p:cNvPr>
            <p:cNvSpPr txBox="1"/>
            <p:nvPr/>
          </p:nvSpPr>
          <p:spPr>
            <a:xfrm>
              <a:off x="334977" y="8792547"/>
              <a:ext cx="2340000" cy="307777"/>
            </a:xfrm>
            <a:prstGeom prst="rect">
              <a:avLst/>
            </a:prstGeom>
            <a:noFill/>
          </p:spPr>
          <p:txBody>
            <a:bodyPr wrap="square" rtlCol="0">
              <a:spAutoFit/>
            </a:bodyPr>
            <a:lstStyle/>
            <a:p>
              <a:r>
                <a:rPr lang="en-CA" sz="1400" dirty="0">
                  <a:solidFill>
                    <a:schemeClr val="accent5"/>
                  </a:solidFill>
                  <a:latin typeface="+mj-lt"/>
                  <a:cs typeface="Segoe UI" panose="020B0502040204020203" pitchFamily="34" charset="0"/>
                </a:rPr>
                <a:t>Eliminate passwords</a:t>
              </a:r>
              <a:endParaRPr lang="en-CA" dirty="0">
                <a:solidFill>
                  <a:schemeClr val="accent5"/>
                </a:solidFill>
              </a:endParaRPr>
            </a:p>
          </p:txBody>
        </p:sp>
        <p:sp>
          <p:nvSpPr>
            <p:cNvPr id="22" name="TextBox 21">
              <a:extLst>
                <a:ext uri="{FF2B5EF4-FFF2-40B4-BE49-F238E27FC236}">
                  <a16:creationId xmlns:a16="http://schemas.microsoft.com/office/drawing/2014/main" id="{408DD96A-F824-9971-78E1-7468DBAD573C}"/>
                </a:ext>
              </a:extLst>
            </p:cNvPr>
            <p:cNvSpPr txBox="1"/>
            <p:nvPr/>
          </p:nvSpPr>
          <p:spPr>
            <a:xfrm>
              <a:off x="2672051" y="8792547"/>
              <a:ext cx="2340000" cy="523220"/>
            </a:xfrm>
            <a:prstGeom prst="rect">
              <a:avLst/>
            </a:prstGeom>
            <a:noFill/>
          </p:spPr>
          <p:txBody>
            <a:bodyPr wrap="square" lIns="91440" tIns="45720" rIns="91440" bIns="45720" rtlCol="0" anchor="t">
              <a:spAutoFit/>
            </a:bodyPr>
            <a:lstStyle/>
            <a:p>
              <a:r>
                <a:rPr lang="en-CA" sz="1400">
                  <a:solidFill>
                    <a:schemeClr val="accent5"/>
                  </a:solidFill>
                  <a:latin typeface="+mj-lt"/>
                  <a:cs typeface="Segoe UI"/>
                </a:rPr>
                <a:t>Streamlined, secure, remote management</a:t>
              </a:r>
              <a:endParaRPr lang="en-CA" sz="1200">
                <a:solidFill>
                  <a:schemeClr val="accent5"/>
                </a:solidFill>
                <a:latin typeface="Segoe UI"/>
                <a:cs typeface="Segoe UI"/>
              </a:endParaRPr>
            </a:p>
          </p:txBody>
        </p:sp>
        <p:sp>
          <p:nvSpPr>
            <p:cNvPr id="23" name="TextBox 22">
              <a:extLst>
                <a:ext uri="{FF2B5EF4-FFF2-40B4-BE49-F238E27FC236}">
                  <a16:creationId xmlns:a16="http://schemas.microsoft.com/office/drawing/2014/main" id="{4DE7477B-D10B-B240-3F67-C4B81B18C246}"/>
                </a:ext>
              </a:extLst>
            </p:cNvPr>
            <p:cNvSpPr txBox="1"/>
            <p:nvPr/>
          </p:nvSpPr>
          <p:spPr>
            <a:xfrm>
              <a:off x="5010677" y="8792547"/>
              <a:ext cx="2412000" cy="523220"/>
            </a:xfrm>
            <a:prstGeom prst="rect">
              <a:avLst/>
            </a:prstGeom>
            <a:noFill/>
          </p:spPr>
          <p:txBody>
            <a:bodyPr wrap="square" rtlCol="0">
              <a:spAutoFit/>
            </a:bodyPr>
            <a:lstStyle/>
            <a:p>
              <a:r>
                <a:rPr lang="en-US" sz="1400">
                  <a:solidFill>
                    <a:schemeClr val="accent5"/>
                  </a:solidFill>
                  <a:latin typeface="+mj-lt"/>
                  <a:cs typeface="Segoe UI" panose="020B0502040204020203" pitchFamily="34" charset="0"/>
                </a:rPr>
                <a:t>Secure collaboration across apps and cloud environments</a:t>
              </a:r>
              <a:endParaRPr lang="en-CA">
                <a:solidFill>
                  <a:schemeClr val="accent5"/>
                </a:solidFill>
              </a:endParaRPr>
            </a:p>
          </p:txBody>
        </p:sp>
        <p:sp>
          <p:nvSpPr>
            <p:cNvPr id="24" name="TextBox 23">
              <a:extLst>
                <a:ext uri="{FF2B5EF4-FFF2-40B4-BE49-F238E27FC236}">
                  <a16:creationId xmlns:a16="http://schemas.microsoft.com/office/drawing/2014/main" id="{47D930A9-5C17-73E0-B70D-6B05B278A6F4}"/>
                </a:ext>
              </a:extLst>
            </p:cNvPr>
            <p:cNvSpPr txBox="1"/>
            <p:nvPr/>
          </p:nvSpPr>
          <p:spPr>
            <a:xfrm>
              <a:off x="349723" y="9408147"/>
              <a:ext cx="2340000" cy="1938992"/>
            </a:xfrm>
            <a:prstGeom prst="rect">
              <a:avLst/>
            </a:prstGeom>
            <a:noFill/>
          </p:spPr>
          <p:txBody>
            <a:bodyPr wrap="square" rtlCol="0">
              <a:spAutoFit/>
            </a:bodyPr>
            <a:lstStyle/>
            <a:p>
              <a:r>
                <a:rPr lang="en-US" sz="1200">
                  <a:solidFill>
                    <a:schemeClr val="accent5"/>
                  </a:solidFill>
                  <a:latin typeface="Segoe UI"/>
                </a:rPr>
                <a:t>At startup, password-less, secure sign-in with Windows Hello for Business offers the highest level of biometric security with infrared camera sensors to enhance facial recognition. Biometric sign-in is the most difficult to replicate, ensuring only authorized users can access the device. </a:t>
              </a:r>
            </a:p>
          </p:txBody>
        </p:sp>
        <p:sp>
          <p:nvSpPr>
            <p:cNvPr id="25" name="TextBox 24">
              <a:extLst>
                <a:ext uri="{FF2B5EF4-FFF2-40B4-BE49-F238E27FC236}">
                  <a16:creationId xmlns:a16="http://schemas.microsoft.com/office/drawing/2014/main" id="{009E6E68-C531-8E64-66D5-585CE9EA666F}"/>
                </a:ext>
              </a:extLst>
            </p:cNvPr>
            <p:cNvSpPr txBox="1"/>
            <p:nvPr/>
          </p:nvSpPr>
          <p:spPr>
            <a:xfrm>
              <a:off x="2672051" y="9408147"/>
              <a:ext cx="2340000" cy="2123658"/>
            </a:xfrm>
            <a:prstGeom prst="rect">
              <a:avLst/>
            </a:prstGeom>
            <a:noFill/>
          </p:spPr>
          <p:txBody>
            <a:bodyPr wrap="square" lIns="91440" tIns="45720" rIns="91440" bIns="45720" rtlCol="0" anchor="t">
              <a:spAutoFit/>
            </a:bodyPr>
            <a:lstStyle/>
            <a:p>
              <a:r>
                <a:rPr lang="en-US" sz="1200">
                  <a:solidFill>
                    <a:schemeClr val="accent5"/>
                  </a:solidFill>
                  <a:latin typeface="Segoe UI"/>
                </a:rPr>
                <a:t>Managing device security remotely saves time, reduces the possibility of firmware or ransomware attacks, and can remediate problems before they get too far. Microsoft Intune* handles mobile device management and has a built-in portal to self-serve, manage, and monitor Surface devices (Surface Management Portal).</a:t>
              </a:r>
            </a:p>
          </p:txBody>
        </p:sp>
        <p:sp>
          <p:nvSpPr>
            <p:cNvPr id="26" name="TextBox 25">
              <a:extLst>
                <a:ext uri="{FF2B5EF4-FFF2-40B4-BE49-F238E27FC236}">
                  <a16:creationId xmlns:a16="http://schemas.microsoft.com/office/drawing/2014/main" id="{00380E9F-65A8-5861-EE09-1EBB9D867AB3}"/>
                </a:ext>
              </a:extLst>
            </p:cNvPr>
            <p:cNvSpPr txBox="1"/>
            <p:nvPr/>
          </p:nvSpPr>
          <p:spPr>
            <a:xfrm>
              <a:off x="5010677" y="9408147"/>
              <a:ext cx="2412000" cy="1384995"/>
            </a:xfrm>
            <a:prstGeom prst="rect">
              <a:avLst/>
            </a:prstGeom>
            <a:noFill/>
          </p:spPr>
          <p:txBody>
            <a:bodyPr wrap="square" lIns="91440" tIns="45720" rIns="91440" bIns="45720" rtlCol="0" anchor="t">
              <a:spAutoFit/>
            </a:bodyPr>
            <a:lstStyle/>
            <a:p>
              <a:r>
                <a:rPr lang="en-US" sz="1200">
                  <a:solidFill>
                    <a:schemeClr val="accent5"/>
                  </a:solidFill>
                  <a:latin typeface="Segoe UI"/>
                </a:rPr>
                <a:t>Achieve organizational resilience with a Zero Trust approach to security and risk management. Windows Autopilot allows remote setup and configuration of devices with the proper security settings and policies.</a:t>
              </a:r>
            </a:p>
          </p:txBody>
        </p:sp>
      </p:grpSp>
      <p:sp>
        <p:nvSpPr>
          <p:cNvPr id="30" name="TextBox 29">
            <a:extLst>
              <a:ext uri="{FF2B5EF4-FFF2-40B4-BE49-F238E27FC236}">
                <a16:creationId xmlns:a16="http://schemas.microsoft.com/office/drawing/2014/main" id="{3EE0C26E-9674-B5BD-C742-425CF447AA28}"/>
              </a:ext>
            </a:extLst>
          </p:cNvPr>
          <p:cNvSpPr txBox="1"/>
          <p:nvPr/>
        </p:nvSpPr>
        <p:spPr>
          <a:xfrm>
            <a:off x="334977" y="5300654"/>
            <a:ext cx="6999366" cy="1261884"/>
          </a:xfrm>
          <a:prstGeom prst="rect">
            <a:avLst/>
          </a:prstGeom>
          <a:noFill/>
        </p:spPr>
        <p:txBody>
          <a:bodyPr wrap="square" lIns="91440" tIns="45720" rIns="91440" bIns="45720" rtlCol="0" anchor="t">
            <a:spAutoFit/>
          </a:bodyPr>
          <a:lstStyle/>
          <a:p>
            <a:r>
              <a:rPr lang="en-US" sz="1600">
                <a:solidFill>
                  <a:schemeClr val="accent5"/>
                </a:solidFill>
                <a:latin typeface="+mj-lt"/>
                <a:cs typeface="Segoe UI"/>
              </a:rPr>
              <a:t>Feel confident you’re resilient against attacks</a:t>
            </a:r>
            <a:endParaRPr lang="en-US" sz="1200">
              <a:solidFill>
                <a:schemeClr val="accent5"/>
              </a:solidFill>
              <a:latin typeface="Segoe UI"/>
              <a:cs typeface="Segoe UI"/>
            </a:endParaRPr>
          </a:p>
          <a:p>
            <a:endParaRPr lang="en-US" sz="1200">
              <a:solidFill>
                <a:schemeClr val="accent5"/>
              </a:solidFill>
              <a:latin typeface="Segoe UI"/>
            </a:endParaRPr>
          </a:p>
          <a:p>
            <a:r>
              <a:rPr lang="en-US" sz="1200">
                <a:solidFill>
                  <a:schemeClr val="accent5"/>
                </a:solidFill>
                <a:latin typeface="Segoe UI"/>
              </a:rPr>
              <a:t>Microsoft Surface can help solve the security gap by empowering security teams, line-of-business leaders, and workers. Designed to be secure, Surface devices combined with Windows 11 and Microsoft 365* deliver an integrated solution, with built-in layers of protection and remote device management that extend from hardware and firmware to the cloud.</a:t>
            </a:r>
          </a:p>
        </p:txBody>
      </p:sp>
      <p:sp>
        <p:nvSpPr>
          <p:cNvPr id="35" name="TextBox 34">
            <a:extLst>
              <a:ext uri="{FF2B5EF4-FFF2-40B4-BE49-F238E27FC236}">
                <a16:creationId xmlns:a16="http://schemas.microsoft.com/office/drawing/2014/main" id="{FC5AEF42-1E7F-C121-9BF1-4FB1B390223D}"/>
              </a:ext>
            </a:extLst>
          </p:cNvPr>
          <p:cNvSpPr txBox="1"/>
          <p:nvPr/>
        </p:nvSpPr>
        <p:spPr>
          <a:xfrm>
            <a:off x="209788" y="7266947"/>
            <a:ext cx="3741210" cy="1046440"/>
          </a:xfrm>
          <a:prstGeom prst="rect">
            <a:avLst/>
          </a:prstGeom>
          <a:noFill/>
        </p:spPr>
        <p:txBody>
          <a:bodyPr wrap="square" lIns="91440" tIns="45720" rIns="91440" bIns="45720" anchor="t">
            <a:spAutoFit/>
          </a:bodyPr>
          <a:lstStyle/>
          <a:p>
            <a:r>
              <a:rPr lang="en-US" sz="1600" dirty="0">
                <a:solidFill>
                  <a:schemeClr val="accent5"/>
                </a:solidFill>
                <a:latin typeface="+mj-lt"/>
                <a:cs typeface="Segoe UI"/>
              </a:rPr>
              <a:t>Want to learn more about building your cyber resilience with Microsoft Surface?</a:t>
            </a:r>
          </a:p>
          <a:p>
            <a:endParaRPr lang="en-US" sz="1600" dirty="0">
              <a:solidFill>
                <a:schemeClr val="accent5"/>
              </a:solidFill>
              <a:latin typeface="+mj-lt"/>
              <a:cs typeface="Segoe UI"/>
            </a:endParaRPr>
          </a:p>
          <a:p>
            <a:r>
              <a:rPr lang="en-US" sz="1400" dirty="0">
                <a:solidFill>
                  <a:schemeClr val="accent5"/>
                </a:solidFill>
                <a:latin typeface="Segoe UI"/>
              </a:rPr>
              <a:t>Get in touch with your representative today. </a:t>
            </a:r>
            <a:endParaRPr lang="en-CA" sz="1400" dirty="0">
              <a:solidFill>
                <a:schemeClr val="accent5"/>
              </a:solidFill>
              <a:latin typeface="Segoe UI"/>
            </a:endParaRPr>
          </a:p>
        </p:txBody>
      </p:sp>
      <p:sp>
        <p:nvSpPr>
          <p:cNvPr id="43" name="TextBox 42">
            <a:extLst>
              <a:ext uri="{FF2B5EF4-FFF2-40B4-BE49-F238E27FC236}">
                <a16:creationId xmlns:a16="http://schemas.microsoft.com/office/drawing/2014/main" id="{6EBE0B81-C3A2-E091-CEC9-FB259CBD9E20}"/>
              </a:ext>
            </a:extLst>
          </p:cNvPr>
          <p:cNvSpPr txBox="1"/>
          <p:nvPr/>
        </p:nvSpPr>
        <p:spPr>
          <a:xfrm>
            <a:off x="335807" y="8852032"/>
            <a:ext cx="7216460" cy="1077218"/>
          </a:xfrm>
          <a:prstGeom prst="rect">
            <a:avLst/>
          </a:prstGeom>
          <a:noFill/>
          <a:ln>
            <a:noFill/>
          </a:ln>
        </p:spPr>
        <p:txBody>
          <a:bodyPr wrap="square" lIns="91440" tIns="45720" rIns="91440" bIns="45720" rtlCol="0" anchor="b">
            <a:spAutoFit/>
          </a:bodyPr>
          <a:lstStyle/>
          <a:p>
            <a:r>
              <a:rPr lang="fr-FR" sz="800" dirty="0">
                <a:solidFill>
                  <a:schemeClr val="accent5"/>
                </a:solidFill>
                <a:ea typeface="Calibri" panose="020F0502020204030204" pitchFamily="34" charset="0"/>
                <a:cs typeface="Arial"/>
              </a:rPr>
              <a:t>* </a:t>
            </a:r>
            <a:r>
              <a:rPr lang="en-CA" sz="800" dirty="0">
                <a:solidFill>
                  <a:schemeClr val="accent5"/>
                </a:solidFill>
                <a:ea typeface="+mn-lt"/>
                <a:cs typeface="+mn-lt"/>
              </a:rPr>
              <a:t>Software license required for some features. Sold separately.</a:t>
            </a:r>
            <a:endParaRPr lang="fr-FR" sz="800" dirty="0">
              <a:solidFill>
                <a:schemeClr val="accent5"/>
              </a:solidFill>
              <a:ea typeface="+mn-lt"/>
              <a:cs typeface="+mn-lt"/>
            </a:endParaRPr>
          </a:p>
          <a:p>
            <a:r>
              <a:rPr lang="fr-FR" sz="800" baseline="30000" dirty="0">
                <a:solidFill>
                  <a:schemeClr val="accent5"/>
                </a:solidFill>
                <a:effectLst/>
                <a:ea typeface="Calibri" panose="020F0502020204030204" pitchFamily="34" charset="0"/>
                <a:cs typeface="Arial"/>
              </a:rPr>
              <a:t>1 </a:t>
            </a:r>
            <a:r>
              <a:rPr lang="fr-FR" sz="800" dirty="0">
                <a:solidFill>
                  <a:schemeClr val="accent5"/>
                </a:solidFill>
                <a:effectLst/>
                <a:ea typeface="Calibri" panose="020F0502020204030204" pitchFamily="34" charset="0"/>
                <a:cs typeface="Arial"/>
              </a:rPr>
              <a:t>Microsoft, </a:t>
            </a:r>
            <a:r>
              <a:rPr lang="fr-FR" sz="800" spc="-10" dirty="0">
                <a:solidFill>
                  <a:srgbClr val="0078D4"/>
                </a:solidFill>
                <a:hlinkClick r:id="rId14">
                  <a:extLst>
                    <a:ext uri="{A12FA001-AC4F-418D-AE19-62706E023703}">
                      <ahyp:hlinkClr xmlns:ahyp="http://schemas.microsoft.com/office/drawing/2018/hyperlinkcolor" val="tx"/>
                    </a:ext>
                  </a:extLst>
                </a:hlinkClick>
              </a:rPr>
              <a:t>Microsoft Digital </a:t>
            </a:r>
            <a:r>
              <a:rPr lang="fr-FR" sz="800" spc="-10" dirty="0" err="1">
                <a:solidFill>
                  <a:srgbClr val="0078D4"/>
                </a:solidFill>
                <a:hlinkClick r:id="rId14">
                  <a:extLst>
                    <a:ext uri="{A12FA001-AC4F-418D-AE19-62706E023703}">
                      <ahyp:hlinkClr xmlns:ahyp="http://schemas.microsoft.com/office/drawing/2018/hyperlinkcolor" val="tx"/>
                    </a:ext>
                  </a:extLst>
                </a:hlinkClick>
              </a:rPr>
              <a:t>Defense</a:t>
            </a:r>
            <a:r>
              <a:rPr lang="fr-FR" sz="800" spc="-10" dirty="0">
                <a:solidFill>
                  <a:srgbClr val="0078D4"/>
                </a:solidFill>
                <a:hlinkClick r:id="rId14">
                  <a:extLst>
                    <a:ext uri="{A12FA001-AC4F-418D-AE19-62706E023703}">
                      <ahyp:hlinkClr xmlns:ahyp="http://schemas.microsoft.com/office/drawing/2018/hyperlinkcolor" val="tx"/>
                    </a:ext>
                  </a:extLst>
                </a:hlinkClick>
              </a:rPr>
              <a:t> Report 2022</a:t>
            </a:r>
            <a:r>
              <a:rPr lang="fr-FR" sz="800" dirty="0">
                <a:solidFill>
                  <a:schemeClr val="accent5"/>
                </a:solidFill>
                <a:effectLst/>
                <a:ea typeface="Calibri" panose="020F0502020204030204" pitchFamily="34" charset="0"/>
                <a:cs typeface="Arial"/>
              </a:rPr>
              <a:t>, 2022.</a:t>
            </a:r>
            <a:endParaRPr lang="fr-FR" sz="800" dirty="0">
              <a:solidFill>
                <a:schemeClr val="accent5"/>
              </a:solidFill>
              <a:cs typeface="Arial"/>
            </a:endParaRPr>
          </a:p>
          <a:p>
            <a:r>
              <a:rPr lang="en-US" sz="800" baseline="30000" dirty="0">
                <a:solidFill>
                  <a:schemeClr val="accent5"/>
                </a:solidFill>
                <a:ea typeface="Calibri" panose="020F0502020204030204" pitchFamily="34" charset="0"/>
                <a:cs typeface="Arial"/>
              </a:rPr>
              <a:t>2 </a:t>
            </a:r>
            <a:r>
              <a:rPr lang="en-US" sz="800" dirty="0">
                <a:solidFill>
                  <a:schemeClr val="accent5"/>
                </a:solidFill>
                <a:ea typeface="+mn-lt"/>
                <a:cs typeface="+mn-lt"/>
              </a:rPr>
              <a:t>Microsoft, </a:t>
            </a:r>
            <a:r>
              <a:rPr lang="en-US" sz="800" spc="-10" dirty="0">
                <a:solidFill>
                  <a:srgbClr val="0078D4"/>
                </a:solidFill>
                <a:hlinkClick r:id="rId15">
                  <a:extLst>
                    <a:ext uri="{A12FA001-AC4F-418D-AE19-62706E023703}">
                      <ahyp:hlinkClr xmlns:ahyp="http://schemas.microsoft.com/office/drawing/2018/hyperlinkcolor" val="tx"/>
                    </a:ext>
                  </a:extLst>
                </a:hlinkClick>
              </a:rPr>
              <a:t>Cyber Resilience</a:t>
            </a:r>
            <a:r>
              <a:rPr lang="en-US" sz="800" dirty="0">
                <a:solidFill>
                  <a:schemeClr val="accent5"/>
                </a:solidFill>
                <a:ea typeface="+mn-lt"/>
                <a:cs typeface="+mn-lt"/>
              </a:rPr>
              <a:t>, 2022.</a:t>
            </a:r>
          </a:p>
          <a:p>
            <a:r>
              <a:rPr lang="en-US" sz="800" baseline="30000" dirty="0">
                <a:solidFill>
                  <a:srgbClr val="000000"/>
                </a:solidFill>
                <a:ea typeface="Calibri" panose="020F0502020204030204" pitchFamily="34" charset="0"/>
                <a:cs typeface="Arial"/>
              </a:rPr>
              <a:t>3 </a:t>
            </a:r>
            <a:r>
              <a:rPr lang="en-US" sz="800" spc="-10" dirty="0">
                <a:solidFill>
                  <a:srgbClr val="0078D4"/>
                </a:solidFill>
                <a:hlinkClick r:id="rId16">
                  <a:extLst>
                    <a:ext uri="{A12FA001-AC4F-418D-AE19-62706E023703}">
                      <ahyp:hlinkClr xmlns:ahyp="http://schemas.microsoft.com/office/drawing/2018/hyperlinkcolor" val="tx"/>
                    </a:ext>
                  </a:extLst>
                </a:hlinkClick>
              </a:rPr>
              <a:t>A Business Value White Paper</a:t>
            </a:r>
            <a:r>
              <a:rPr lang="en-US" sz="800" dirty="0">
                <a:solidFill>
                  <a:schemeClr val="accent5"/>
                </a:solidFill>
                <a:ea typeface="+mn-lt"/>
                <a:cs typeface="+mn-lt"/>
              </a:rPr>
              <a:t>, </a:t>
            </a:r>
            <a:r>
              <a:rPr lang="en-CA" sz="800" dirty="0">
                <a:solidFill>
                  <a:schemeClr val="accent5"/>
                </a:solidFill>
                <a:ea typeface="+mn-lt"/>
                <a:cs typeface="+mn-lt"/>
              </a:rPr>
              <a:t>commissioned by Microsoft September 2022 | Doc. #US49453722 IDC Research Study conducted from surveys and interviews between December 2021–February 2022. All respondents were IT decision-makers at large organizations (250-5000+ employees) representing organizations from the United States, Australia, India, Spain, France, United Kingdom, New Zealand, and Germany. Cost &amp; Savings findings based on average cost and time estimates provided directly by respondents; actual costs and savings may vary based on your specific device mix and deployment. For the detailed study, click </a:t>
            </a:r>
            <a:r>
              <a:rPr lang="en-US" sz="800" spc="-10" dirty="0">
                <a:solidFill>
                  <a:srgbClr val="0078D4"/>
                </a:solidFill>
                <a:hlinkClick r:id="rId16">
                  <a:extLst>
                    <a:ext uri="{A12FA001-AC4F-418D-AE19-62706E023703}">
                      <ahyp:hlinkClr xmlns:ahyp="http://schemas.microsoft.com/office/drawing/2018/hyperlinkcolor" val="tx"/>
                    </a:ext>
                  </a:extLst>
                </a:hlinkClick>
              </a:rPr>
              <a:t>here</a:t>
            </a:r>
            <a:r>
              <a:rPr lang="en-CA" sz="800" spc="-10" dirty="0">
                <a:solidFill>
                  <a:srgbClr val="505050"/>
                </a:solidFill>
              </a:rPr>
              <a:t>.​​</a:t>
            </a:r>
          </a:p>
        </p:txBody>
      </p:sp>
      <p:sp>
        <p:nvSpPr>
          <p:cNvPr id="4" name="TextBox 3">
            <a:extLst>
              <a:ext uri="{FF2B5EF4-FFF2-40B4-BE49-F238E27FC236}">
                <a16:creationId xmlns:a16="http://schemas.microsoft.com/office/drawing/2014/main" id="{C27AAD02-566F-82A9-187A-C3CE749A259B}"/>
              </a:ext>
            </a:extLst>
          </p:cNvPr>
          <p:cNvSpPr txBox="1"/>
          <p:nvPr/>
        </p:nvSpPr>
        <p:spPr>
          <a:xfrm>
            <a:off x="430213" y="419100"/>
            <a:ext cx="1462088" cy="230102"/>
          </a:xfrm>
          <a:prstGeom prst="rect">
            <a:avLst/>
          </a:prstGeom>
          <a:solidFill>
            <a:schemeClr val="bg1"/>
          </a:solidFill>
          <a:ln>
            <a:solidFill>
              <a:schemeClr val="bg1">
                <a:lumMod val="65000"/>
              </a:schemeClr>
            </a:solidFill>
          </a:ln>
        </p:spPr>
        <p:txBody>
          <a:bodyPr wrap="square" lIns="45720" tIns="45720" rIns="0" bIns="45720" rtlCol="0" anchor="t">
            <a:noAutofit/>
          </a:bodyPr>
          <a:lstStyle/>
          <a:p>
            <a:r>
              <a:rPr lang="en-US" sz="500" b="1" dirty="0">
                <a:solidFill>
                  <a:srgbClr val="2F2F2F"/>
                </a:solidFill>
                <a:cs typeface="Segoe UI"/>
              </a:rPr>
              <a:t>Partner Logo </a:t>
            </a:r>
            <a:r>
              <a:rPr lang="en-US" sz="500" dirty="0">
                <a:solidFill>
                  <a:srgbClr val="2F2F2F"/>
                </a:solidFill>
                <a:cs typeface="Segoe UI"/>
              </a:rPr>
              <a:t>= *[$</a:t>
            </a:r>
            <a:r>
              <a:rPr lang="en-US" sz="500" dirty="0" err="1">
                <a:solidFill>
                  <a:srgbClr val="2F2F2F"/>
                </a:solidFill>
                <a:cs typeface="Segoe UI"/>
              </a:rPr>
              <a:t>profile.logo;size</a:t>
            </a:r>
            <a:r>
              <a:rPr lang="en-US" sz="500" dirty="0">
                <a:solidFill>
                  <a:srgbClr val="2F2F2F"/>
                </a:solidFill>
                <a:cs typeface="Segoe UI"/>
              </a:rPr>
              <a:t>&lt;</a:t>
            </a:r>
            <a:r>
              <a:rPr lang="en-US" sz="500" dirty="0">
                <a:solidFill>
                  <a:srgbClr val="2F2F2F"/>
                </a:solidFill>
                <a:highlight>
                  <a:srgbClr val="FFFF00"/>
                </a:highlight>
                <a:cs typeface="Segoe UI"/>
              </a:rPr>
              <a:t>40.64x6.35</a:t>
            </a:r>
            <a:r>
              <a:rPr lang="en-US" sz="500" dirty="0">
                <a:solidFill>
                  <a:srgbClr val="2F2F2F"/>
                </a:solidFill>
                <a:cs typeface="Segoe UI"/>
              </a:rPr>
              <a:t>&gt;; type:&lt;dark&gt;;align:&lt;left&gt;;</a:t>
            </a:r>
            <a:r>
              <a:rPr lang="en-US" sz="500" dirty="0" err="1">
                <a:solidFill>
                  <a:srgbClr val="2F2F2F"/>
                </a:solidFill>
                <a:cs typeface="Segoe UI"/>
              </a:rPr>
              <a:t>bc</a:t>
            </a:r>
            <a:r>
              <a:rPr lang="en-US" sz="500" dirty="0">
                <a:solidFill>
                  <a:srgbClr val="2F2F2F"/>
                </a:solidFill>
                <a:cs typeface="Segoe UI"/>
              </a:rPr>
              <a:t>:#FFFFFF]*</a:t>
            </a:r>
          </a:p>
        </p:txBody>
      </p:sp>
    </p:spTree>
    <p:extLst>
      <p:ext uri="{BB962C8B-B14F-4D97-AF65-F5344CB8AC3E}">
        <p14:creationId xmlns:p14="http://schemas.microsoft.com/office/powerpoint/2010/main" val="986415044"/>
      </p:ext>
    </p:extLst>
  </p:cSld>
  <p:clrMapOvr>
    <a:masterClrMapping/>
  </p:clrMapOvr>
</p:sld>
</file>

<file path=ppt/theme/theme1.xml><?xml version="1.0" encoding="utf-8"?>
<a:theme xmlns:a="http://schemas.openxmlformats.org/drawingml/2006/main" name="Office Theme">
  <a:themeElements>
    <a:clrScheme name="Suface color">
      <a:dk1>
        <a:srgbClr val="000000"/>
      </a:dk1>
      <a:lt1>
        <a:srgbClr val="FFFFFF"/>
      </a:lt1>
      <a:dk2>
        <a:srgbClr val="0D0D0D"/>
      </a:dk2>
      <a:lt2>
        <a:srgbClr val="E6E6E6"/>
      </a:lt2>
      <a:accent1>
        <a:srgbClr val="0078D4"/>
      </a:accent1>
      <a:accent2>
        <a:srgbClr val="FFFFFF"/>
      </a:accent2>
      <a:accent3>
        <a:srgbClr val="E6E6E6"/>
      </a:accent3>
      <a:accent4>
        <a:srgbClr val="737373"/>
      </a:accent4>
      <a:accent5>
        <a:srgbClr val="505050"/>
      </a:accent5>
      <a:accent6>
        <a:srgbClr val="000000"/>
      </a:accent6>
      <a:hlink>
        <a:srgbClr val="0078D4"/>
      </a:hlink>
      <a:folHlink>
        <a:srgbClr val="0078D4"/>
      </a:folHlink>
    </a:clrScheme>
    <a:fontScheme name="Microsoft Surface">
      <a:majorFont>
        <a:latin typeface="Segoe UI Light"/>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C8E74B1D8E8C418791FF00B447B27F" ma:contentTypeVersion="19" ma:contentTypeDescription="Create a new document." ma:contentTypeScope="" ma:versionID="83b3987a354f0f5afaf006def7208a29">
  <xsd:schema xmlns:xsd="http://www.w3.org/2001/XMLSchema" xmlns:xs="http://www.w3.org/2001/XMLSchema" xmlns:p="http://schemas.microsoft.com/office/2006/metadata/properties" xmlns:ns1="http://schemas.microsoft.com/sharepoint/v3" xmlns:ns2="e676e258-f1aa-4077-8c76-1042959cf038" xmlns:ns3="8f778cfc-b4c6-4128-817d-47aa835a29c5" xmlns:ns4="230e9df3-be65-4c73-a93b-d1236ebd677e" targetNamespace="http://schemas.microsoft.com/office/2006/metadata/properties" ma:root="true" ma:fieldsID="d176731fc826bd36fb478135710efc64" ns1:_="" ns2:_="" ns3:_="" ns4:_="">
    <xsd:import namespace="http://schemas.microsoft.com/sharepoint/v3"/>
    <xsd:import namespace="e676e258-f1aa-4077-8c76-1042959cf038"/>
    <xsd:import namespace="8f778cfc-b4c6-4128-817d-47aa835a29c5"/>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SearchProperties" minOccurs="0"/>
                <xsd:element ref="ns2:MediaServiceDocTags" minOccurs="0"/>
                <xsd:element ref="ns4:TaxCatchAll" minOccurs="0"/>
                <xsd:element ref="ns2:lcf76f155ced4ddcb4097134ff3c332f"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76e258-f1aa-4077-8c76-1042959cf0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DocTags" ma:index="19" nillable="true" ma:displayName="MediaServiceDocTags" ma:hidden="true" ma:internalName="MediaServiceDocTags" ma:readOnly="true">
      <xsd:simpleType>
        <xsd:restriction base="dms:Note"/>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f778cfc-b4c6-4128-817d-47aa835a29c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4f28c6df-dd25-4a63-a387-94fa62f7f43b}" ma:internalName="TaxCatchAll" ma:showField="CatchAllData" ma:web="8f778cfc-b4c6-4128-817d-47aa835a29c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30e9df3-be65-4c73-a93b-d1236ebd677e" xsi:nil="true"/>
    <lcf76f155ced4ddcb4097134ff3c332f xmlns="e676e258-f1aa-4077-8c76-1042959cf038">
      <Terms xmlns="http://schemas.microsoft.com/office/infopath/2007/PartnerControls"/>
    </lcf76f155ced4ddcb4097134ff3c332f>
    <SharedWithUsers xmlns="8f778cfc-b4c6-4128-817d-47aa835a29c5">
      <UserInfo>
        <DisplayName/>
        <AccountId xsi:nil="true"/>
        <AccountType/>
      </UserInfo>
    </SharedWithUsers>
  </documentManagement>
</p:properties>
</file>

<file path=customXml/itemProps1.xml><?xml version="1.0" encoding="utf-8"?>
<ds:datastoreItem xmlns:ds="http://schemas.openxmlformats.org/officeDocument/2006/customXml" ds:itemID="{59E7B905-739A-45AC-A43C-172D2B7FF3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676e258-f1aa-4077-8c76-1042959cf038"/>
    <ds:schemaRef ds:uri="8f778cfc-b4c6-4128-817d-47aa835a29c5"/>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02996E-CD92-46DD-93F1-F5DC0EF75721}">
  <ds:schemaRefs>
    <ds:schemaRef ds:uri="http://schemas.microsoft.com/sharepoint/v3/contenttype/forms"/>
  </ds:schemaRefs>
</ds:datastoreItem>
</file>

<file path=customXml/itemProps3.xml><?xml version="1.0" encoding="utf-8"?>
<ds:datastoreItem xmlns:ds="http://schemas.openxmlformats.org/officeDocument/2006/customXml" ds:itemID="{9E8E533E-3FFE-4F3F-A2D6-01B14CF60FD7}">
  <ds:schemaRefs>
    <ds:schemaRef ds:uri="230e9df3-be65-4c73-a93b-d1236ebd677e"/>
    <ds:schemaRef ds:uri="http://purl.org/dc/elements/1.1/"/>
    <ds:schemaRef ds:uri="http://purl.org/dc/dcmitype/"/>
    <ds:schemaRef ds:uri="http://schemas.microsoft.com/office/2006/documentManagement/types"/>
    <ds:schemaRef ds:uri="e676e258-f1aa-4077-8c76-1042959cf038"/>
    <ds:schemaRef ds:uri="http://schemas.microsoft.com/office/infopath/2007/PartnerControls"/>
    <ds:schemaRef ds:uri="http://schemas.microsoft.com/sharepoint/v3"/>
    <ds:schemaRef ds:uri="http://purl.org/dc/terms/"/>
    <ds:schemaRef ds:uri="http://schemas.openxmlformats.org/package/2006/metadata/core-properties"/>
    <ds:schemaRef ds:uri="8f778cfc-b4c6-4128-817d-47aa835a29c5"/>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b7b9f8f9-3cae-48b6-8b79-2f3f184fa0ea}"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 2013 - 2022</Template>
  <TotalTime>65</TotalTime>
  <Words>793</Words>
  <Application>Microsoft Macintosh PowerPoint</Application>
  <PresentationFormat>Custom</PresentationFormat>
  <Paragraphs>39</Paragraphs>
  <Slides>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Calibri</vt:lpstr>
      <vt:lpstr>Segoe UI</vt:lpstr>
      <vt:lpstr>Segoe UI Light</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Flyer</dc:title>
  <dc:creator>Claudia Chan</dc:creator>
  <cp:lastModifiedBy>Bridget Russel</cp:lastModifiedBy>
  <cp:revision>71</cp:revision>
  <dcterms:created xsi:type="dcterms:W3CDTF">2021-03-08T01:36:41Z</dcterms:created>
  <dcterms:modified xsi:type="dcterms:W3CDTF">2023-09-21T18:01:12Z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0x010100A1C8E74B1D8E8C418791FF00B447B27F</vt:lpwstr>
  </property>
  <property fmtid="{D5CDD505-2E9C-101B-9397-08002B2CF9AE}" pid="3" name="MediaServiceImageTags">
    <vt:lpwstr/>
  </property>
  <property fmtid="{D5CDD505-2E9C-101B-9397-08002B2CF9AE}" pid="4" name="Order">
    <vt:lpwstr>619300.000000000</vt:lpwstr>
  </property>
  <property fmtid="{D5CDD505-2E9C-101B-9397-08002B2CF9AE}" pid="5" name="xd_ProgID">
    <vt:lpwstr/>
  </property>
  <property fmtid="{D5CDD505-2E9C-101B-9397-08002B2CF9AE}" pid="6" name="_ColorH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_ColorTag">
    <vt:lpwstr/>
  </property>
  <property fmtid="{D5CDD505-2E9C-101B-9397-08002B2CF9AE}" pid="11" name="TriggerFlowInfo">
    <vt:lpwstr/>
  </property>
  <property fmtid="{D5CDD505-2E9C-101B-9397-08002B2CF9AE}" pid="12" name="xd_Signature">
    <vt:lpwstr/>
  </property>
  <property fmtid="{D5CDD505-2E9C-101B-9397-08002B2CF9AE}" pid="13" name="_Emoji">
    <vt:lpwstr/>
  </property>
  <property fmtid="{D5CDD505-2E9C-101B-9397-08002B2CF9AE}" pid="14" name="_dlc_policyId">
    <vt:lpwstr>0x01010070AB3889E58DB141A6E1281B02136174|-369733750</vt:lpwstr>
  </property>
  <property fmtid="{D5CDD505-2E9C-101B-9397-08002B2CF9AE}" pid="15" name="ItemRetentionFormula">
    <vt:lpwstr>&lt;formula id="Microsoft.Office.RecordsManagement.PolicyFeatures.Expiration.Formula.BuiltIn"&gt;&lt;number&gt;30&lt;/number&gt;&lt;property&gt;Modified&lt;/property&gt;&lt;propertyId&gt;28cf69c5-fa48-462a-b5cd-27b6f9d2bd5f&lt;/propertyId&gt;&lt;period&gt;days&lt;/period&gt;&lt;/formula&gt;</vt:lpwstr>
  </property>
</Properties>
</file>