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77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 Identidades seguras" id="{97BD41A8-752B-4FEE-8E0A-F83F81529A84}">
          <p14:sldIdLst>
            <p14:sldId id="21414117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4560" r="18791"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DFD209-A624-4FEA-8F60-067FBF0CC1E8}"/>
                </a:ext>
              </a:extLst>
            </p:cNvPr>
            <p:cNvCxnSpPr/>
            <p:nvPr/>
          </p:nvCxnSpPr>
          <p:spPr>
            <a:xfrm flipH="1"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B8ED61-88C3-48AA-91A7-BFD779B3B3BA}"/>
                </a:ext>
              </a:extLst>
            </p:cNvPr>
            <p:cNvCxnSpPr/>
            <p:nvPr/>
          </p:nvCxnSpPr>
          <p:spPr>
            <a:xfrm flipH="1"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AC47D-49D2-4B9E-B580-53A7922E5654}"/>
                </a:ext>
              </a:extLst>
            </p:cNvPr>
            <p:cNvCxnSpPr/>
            <p:nvPr/>
          </p:nvCxnSpPr>
          <p:spPr>
            <a:xfrm flipH="1"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D7A2DB-4310-49CD-83F6-55B33BE76665}"/>
                </a:ext>
              </a:extLst>
            </p:cNvPr>
            <p:cNvCxnSpPr/>
            <p:nvPr/>
          </p:nvCxnSpPr>
          <p:spPr>
            <a:xfrm flipH="1"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C40071-7BC6-4682-9CD1-0631E07C9F11}"/>
                </a:ext>
              </a:extLst>
            </p:cNvPr>
            <p:cNvCxnSpPr/>
            <p:nvPr/>
          </p:nvCxnSpPr>
          <p:spPr>
            <a:xfrm flipH="1"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ACFAA-26E9-44D2-BEF0-E02CAE93F397}"/>
                </a:ext>
              </a:extLst>
            </p:cNvPr>
            <p:cNvCxnSpPr/>
            <p:nvPr/>
          </p:nvCxnSpPr>
          <p:spPr>
            <a:xfrm flipH="1"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85D1186-93AE-4B67-8544-763E0B213AAC}"/>
                </a:ext>
              </a:extLst>
            </p:cNvPr>
            <p:cNvCxnSpPr/>
            <p:nvPr/>
          </p:nvCxnSpPr>
          <p:spPr>
            <a:xfrm flipH="1"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1D45AE-FC53-4BB4-A9CD-C563C03A1195}"/>
                </a:ext>
              </a:extLst>
            </p:cNvPr>
            <p:cNvCxnSpPr/>
            <p:nvPr/>
          </p:nvCxnSpPr>
          <p:spPr>
            <a:xfrm flipH="1"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25177A-06D9-4C2A-B7EF-984A90245BF7}"/>
                </a:ext>
              </a:extLst>
            </p:cNvPr>
            <p:cNvCxnSpPr/>
            <p:nvPr/>
          </p:nvCxnSpPr>
          <p:spPr>
            <a:xfrm flipH="1"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B67796-DF72-4C3B-A79D-7534FD3084C9}"/>
                </a:ext>
              </a:extLst>
            </p:cNvPr>
            <p:cNvCxnSpPr/>
            <p:nvPr/>
          </p:nvCxnSpPr>
          <p:spPr>
            <a:xfrm flipH="1"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>
              <a:fillRect/>
            </a:stretch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>
              <a:fillRect/>
            </a:stretch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"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owing a person something on the tablet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96E0C7-42AA-DFF0-5DE5-53659EFDB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r="14064"/>
          <a:stretch>
            <a:fillRect/>
          </a:stretch>
        </p:blipFill>
        <p:spPr>
          <a:xfrm>
            <a:off x="4060196" y="0"/>
            <a:ext cx="8131803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2781C6-2ED6-C492-EC94-A5E1BA2F56EC}"/>
              </a:ext>
            </a:extLst>
          </p:cNvPr>
          <p:cNvSpPr txBox="1"/>
          <p:nvPr/>
        </p:nvSpPr>
        <p:spPr>
          <a:xfrm>
            <a:off x="584200" y="1181097"/>
            <a:ext cx="3063620" cy="4401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36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¿Necesitas una forma más sencilla de administrar los horarios </a:t>
            </a:r>
            <a:r>
              <a:rPr lang="en-US" sz="36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/>
            </a:r>
            <a:br>
              <a:rPr lang="en-US" sz="36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</a:br>
            <a:r>
              <a:rPr lang="x-none" sz="3600" b="0" i="0" strike="noStrike" cap="none" spc="0" baseline="0" dirty="0" smtClean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y </a:t>
            </a:r>
            <a:r>
              <a:rPr lang="x-none" sz="3600" b="0" i="0" strike="noStrike" cap="none" spc="0" baseline="0" dirty="0">
                <a:solidFill>
                  <a:srgbClr val="50E6FF"/>
                </a:solidFill>
                <a:effectLst/>
                <a:latin typeface="Segoe UI Semibold"/>
                <a:ea typeface="Segoe UI Semibold"/>
                <a:cs typeface="Segoe UI Semibold"/>
              </a:rPr>
              <a:t>las tareas?</a:t>
            </a:r>
          </a:p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x-none" sz="2400" b="0" i="0" strike="noStrike" cap="none" spc="0" baseline="0" dirty="0">
                <a:solidFill>
                  <a:srgbClr val="50E6FF"/>
                </a:solidFill>
                <a:effectLst/>
                <a:latin typeface="Segoe UI"/>
                <a:ea typeface="Segoe UI"/>
                <a:cs typeface="Segoe UI"/>
              </a:rPr>
              <a:t>Haz clic aquí </a:t>
            </a:r>
            <a:r>
              <a:rPr lang="x-none" sz="2400" b="0" i="0" strike="noStrike" cap="none" spc="0" baseline="0" dirty="0">
                <a:solidFill>
                  <a:srgbClr val="FFFFFF"/>
                </a:solidFill>
                <a:effectLst/>
                <a:latin typeface="Segoe UI"/>
                <a:ea typeface="Segoe UI"/>
                <a:cs typeface="Segoe UI"/>
              </a:rPr>
              <a:t>para suscribirte a nuestra lista de correos.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821543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x-none" sz="1100" b="0" i="0" strike="noStrike" cap="none" spc="0" baseline="0" dirty="0">
                <a:solidFill>
                  <a:srgbClr val="0D0D0D"/>
                </a:solidFill>
                <a:effectLst/>
                <a:latin typeface="Segoe UI"/>
                <a:ea typeface="Segoe UI"/>
                <a:cs typeface="Segoe UI"/>
              </a:rPr>
              <a:t>Logotipo de socio aquí</a:t>
            </a:r>
          </a:p>
        </p:txBody>
      </p:sp>
    </p:spTree>
    <p:extLst>
      <p:ext uri="{BB962C8B-B14F-4D97-AF65-F5344CB8AC3E}">
        <p14:creationId xmlns:p14="http://schemas.microsoft.com/office/powerpoint/2010/main" val="24380146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Segoe UI Semibold"/>
        <a:cs typeface="Arial"/>
      </a:majorFont>
      <a:minorFont>
        <a:latin typeface="Segoe UI"/>
        <a:ea typeface="Segoe UI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54ab26a-04f6-42f5-9555-e3c9fb1706a1" xsi:nil="true"/>
    <lcf76f155ced4ddcb4097134ff3c332f xmlns="a7384ce8-a2ad-4061-818a-88bf72b6eefd">
      <Terms xmlns="http://schemas.microsoft.com/office/infopath/2007/PartnerControls"/>
    </lcf76f155ced4ddcb4097134ff3c332f>
    <SharedWithUsers xmlns="254ab26a-04f6-42f5-9555-e3c9fb1706a1">
      <UserInfo>
        <DisplayName/>
        <AccountId xsi:nil="true"/>
        <AccountType/>
      </UserInfo>
    </SharedWithUsers>
    <MediaLengthInSeconds xmlns="a7384ce8-a2ad-4061-818a-88bf72b6eefd" xsi:nil="true"/>
    <Thumbnail xmlns="a7384ce8-a2ad-4061-818a-88bf72b6eefd" xsi:nil="true"/>
    <Dateapproved xmlns="a7384ce8-a2ad-4061-818a-88bf72b6ee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3" ma:contentTypeDescription="Create a new document." ma:contentTypeScope="" ma:versionID="f9ac09868ac3fe28f2a8fc10342a9514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161ae26bcbf8820db6cf9d2626f1b3d8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FE123-2C0B-4DAD-91B3-9F33F82FDBEC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369e916-4bd8-4af9-b2c4-8613bc5330ef"/>
    <ds:schemaRef ds:uri="http://purl.org/dc/elements/1.1/"/>
    <ds:schemaRef ds:uri="http://schemas.microsoft.com/office/2006/metadata/properties"/>
    <ds:schemaRef ds:uri="3f419478-5607-4e24-9036-5a0e9a431bae"/>
    <ds:schemaRef ds:uri="http://schemas.microsoft.com/sharepoint/v3"/>
    <ds:schemaRef ds:uri="http://schemas.microsoft.com/office/infopath/2007/PartnerControls"/>
    <ds:schemaRef ds:uri="230e9df3-be65-4c73-a93b-d1236ebd67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380DB8-0BA6-453C-8AE2-EA2A6790F7F8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Andrea Veselinović</cp:lastModifiedBy>
  <cp:revision>51</cp:revision>
  <dcterms:created xsi:type="dcterms:W3CDTF">2022-05-25T16:46:18Z</dcterms:created>
  <dcterms:modified xsi:type="dcterms:W3CDTF">2023-03-02T16:41:08Z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_SharedFileIndex">
    <vt:lpwstr/>
  </property>
  <property fmtid="{D5CDD505-2E9C-101B-9397-08002B2CF9AE}" pid="4" name="_SourceUrl">
    <vt:lpwstr/>
  </property>
  <property fmtid="{D5CDD505-2E9C-101B-9397-08002B2CF9AE}" pid="5" name="ComplianceAssetId">
    <vt:lpwstr/>
  </property>
  <property fmtid="{D5CDD505-2E9C-101B-9397-08002B2CF9AE}" pid="6" name="ContentTypeId">
    <vt:lpwstr>0x010100FF743FB91453AB4DB8662F2E12DC3E10</vt:lpwstr>
  </property>
  <property fmtid="{D5CDD505-2E9C-101B-9397-08002B2CF9AE}" pid="7" name="MediaServiceImageTags">
    <vt:lpwstr/>
  </property>
  <property fmtid="{D5CDD505-2E9C-101B-9397-08002B2CF9AE}" pid="8" name="Order">
    <vt:r8>7610500</vt:r8>
  </property>
  <property fmtid="{D5CDD505-2E9C-101B-9397-08002B2CF9AE}" pid="9" name="TemplateUrl">
    <vt:lpwstr/>
  </property>
  <property fmtid="{D5CDD505-2E9C-101B-9397-08002B2CF9AE}" pid="10" name="TriggerFlowInfo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</Properties>
</file>