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1411779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 Secure Identities" id="{0CF7E3F2-8659-4478-9761-D7C664E21DCA}">
          <p14:sldIdLst>
            <p14:sldId id="21414117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52" autoAdjust="0"/>
  </p:normalViewPr>
  <p:slideViewPr>
    <p:cSldViewPr snapToGrid="0">
      <p:cViewPr>
        <p:scale>
          <a:sx n="75" d="100"/>
          <a:sy n="75" d="100"/>
        </p:scale>
        <p:origin x="7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A1EF61B-029D-80C5-E58F-9DE68DF26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D720E71-54A8-03EC-96B2-ABE6EB78B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1740-6FED-4BB8-9DBE-ACAD96F61232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344967-24B1-43BB-6FCA-F6AA245B1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F36995-BB08-E755-38D9-0043D8F4F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39A5-BF30-4CD4-998D-C2F8613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29F-B28A-447E-A8FC-0EC9F17C3F7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F8DA-B333-430A-93ED-C75D1039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="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&#10;">
            <a:extLst>
              <a:ext uri="{FF2B5EF4-FFF2-40B4-BE49-F238E27FC236}">
                <a16:creationId xmlns:a16="http://schemas.microsoft.com/office/drawing/2014/main" xmlns="" id="{5AA75CBB-8F34-43C9-991C-DAF5E5D2D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7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="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304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xmlns="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96086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xmlns="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2104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xmlns="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6354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10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430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205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9503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0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xmlns="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">
            <a:extLst>
              <a:ext uri="{FF2B5EF4-FFF2-40B4-BE49-F238E27FC236}">
                <a16:creationId xmlns:a16="http://schemas.microsoft.com/office/drawing/2014/main" xmlns="" id="{1285F101-84E7-425B-BE07-D207319372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12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4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5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165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xmlns="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8182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="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7559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xmlns="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3768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2065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063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95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44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188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xmlns="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6DFD209-A624-4FEA-8F60-067FBF0CC1E8}"/>
                </a:ext>
              </a:extLst>
            </p:cNvPr>
            <p:cNvCxnSpPr/>
            <p:nvPr/>
          </p:nvCxnSpPr>
          <p:spPr>
            <a:xfrm flipH="1"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F1B8ED61-88C3-48AA-91A7-BFD779B3B3BA}"/>
                </a:ext>
              </a:extLst>
            </p:cNvPr>
            <p:cNvCxnSpPr/>
            <p:nvPr/>
          </p:nvCxnSpPr>
          <p:spPr>
            <a:xfrm flipH="1"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22AC47D-49D2-4B9E-B580-53A7922E5654}"/>
                </a:ext>
              </a:extLst>
            </p:cNvPr>
            <p:cNvCxnSpPr/>
            <p:nvPr/>
          </p:nvCxnSpPr>
          <p:spPr>
            <a:xfrm flipH="1"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0D7A2DB-4310-49CD-83F6-55B33BE76665}"/>
                </a:ext>
              </a:extLst>
            </p:cNvPr>
            <p:cNvCxnSpPr/>
            <p:nvPr/>
          </p:nvCxnSpPr>
          <p:spPr>
            <a:xfrm flipH="1"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0C40071-7BC6-4682-9CD1-0631E07C9F11}"/>
                </a:ext>
              </a:extLst>
            </p:cNvPr>
            <p:cNvCxnSpPr/>
            <p:nvPr/>
          </p:nvCxnSpPr>
          <p:spPr>
            <a:xfrm flipH="1"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E0ACFAA-26E9-44D2-BEF0-E02CAE93F397}"/>
                </a:ext>
              </a:extLst>
            </p:cNvPr>
            <p:cNvCxnSpPr/>
            <p:nvPr/>
          </p:nvCxnSpPr>
          <p:spPr>
            <a:xfrm flipH="1"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85D1186-93AE-4B67-8544-763E0B213AAC}"/>
                </a:ext>
              </a:extLst>
            </p:cNvPr>
            <p:cNvCxnSpPr/>
            <p:nvPr/>
          </p:nvCxnSpPr>
          <p:spPr>
            <a:xfrm flipH="1"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B1D45AE-FC53-4BB4-A9CD-C563C03A1195}"/>
                </a:ext>
              </a:extLst>
            </p:cNvPr>
            <p:cNvCxnSpPr/>
            <p:nvPr/>
          </p:nvCxnSpPr>
          <p:spPr>
            <a:xfrm flipH="1"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325177A-06D9-4C2A-B7EF-984A90245BF7}"/>
                </a:ext>
              </a:extLst>
            </p:cNvPr>
            <p:cNvCxnSpPr/>
            <p:nvPr/>
          </p:nvCxnSpPr>
          <p:spPr>
            <a:xfrm flipH="1"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2B67796-DF72-4C3B-A79D-7534FD3084C9}"/>
                </a:ext>
              </a:extLst>
            </p:cNvPr>
            <p:cNvCxnSpPr/>
            <p:nvPr/>
          </p:nvCxnSpPr>
          <p:spPr>
            <a:xfrm flipH="1"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xmlns="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xmlns="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1C5B4B4-5849-BE88-D865-56DA70E73601}"/>
              </a:ext>
            </a:extLst>
          </p:cNvPr>
          <p:cNvGrpSpPr/>
          <p:nvPr userDrawn="1"/>
        </p:nvGrpSpPr>
        <p:grpSpPr>
          <a:xfrm>
            <a:off x="12268609" y="-43295"/>
            <a:ext cx="970837" cy="6901293"/>
            <a:chOff x="12268610" y="-43294"/>
            <a:chExt cx="904622" cy="6430598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6CF58CB0-B6ED-5B21-B209-3114664BE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51" b="38966"/>
            <a:stretch>
              <a:fillRect/>
            </a:stretch>
          </p:blipFill>
          <p:spPr>
            <a:xfrm rot="16200000">
              <a:off x="11107045" y="1152501"/>
              <a:ext cx="3261981" cy="870392"/>
            </a:xfrm>
            <a:prstGeom prst="rect">
              <a:avLst/>
            </a:prstGeom>
          </p:spPr>
        </p:pic>
        <p:pic>
          <p:nvPicPr>
            <p:cNvPr id="48" name="Picture 4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4FCFE0FA-0FC7-D21B-77C4-B879368FE9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941"/>
            <a:stretch>
              <a:fillRect/>
            </a:stretch>
          </p:blipFill>
          <p:spPr>
            <a:xfrm rot="16200000">
              <a:off x="10894290" y="4499643"/>
              <a:ext cx="3261981" cy="5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ransition>
    <p:fade/>
  </p:transition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howing a person something on the tablet&#10;&#10;Description automatically generated with low confidence">
            <a:extLst>
              <a:ext uri="{FF2B5EF4-FFF2-40B4-BE49-F238E27FC236}">
                <a16:creationId xmlns:a16="http://schemas.microsoft.com/office/drawing/2014/main" xmlns="" id="{5A723A3D-C5CE-87F0-0212-FC87ABC02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2"/>
          <a:stretch>
            <a:fillRect/>
          </a:stretch>
        </p:blipFill>
        <p:spPr>
          <a:xfrm>
            <a:off x="4060197" y="0"/>
            <a:ext cx="813180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7E1E80-E690-B69B-2EB8-3B07A8B60B0A}"/>
              </a:ext>
            </a:extLst>
          </p:cNvPr>
          <p:cNvSpPr/>
          <p:nvPr/>
        </p:nvSpPr>
        <p:spPr bwMode="auto">
          <a:xfrm>
            <a:off x="0" y="0"/>
            <a:ext cx="406019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="" id="{E70D8AB7-EBB0-7AF1-D4A5-FFC01D24C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2781C6-2ED6-C492-EC94-A5E1BA2F56EC}"/>
              </a:ext>
            </a:extLst>
          </p:cNvPr>
          <p:cNvSpPr txBox="1"/>
          <p:nvPr/>
        </p:nvSpPr>
        <p:spPr>
          <a:xfrm>
            <a:off x="584200" y="2019300"/>
            <a:ext cx="3063620" cy="315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x-none" sz="32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¿Estás listo para transformar la experiencia de tus empleados?</a:t>
            </a:r>
          </a:p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x-none" sz="2400" b="0" i="0" strike="noStrike" cap="none" spc="0" baseline="0" dirty="0">
                <a:solidFill>
                  <a:srgbClr val="50E6FF"/>
                </a:solidFill>
                <a:effectLst/>
                <a:latin typeface="Segoe UI"/>
                <a:ea typeface="Segoe UI"/>
                <a:cs typeface="Segoe UI"/>
              </a:rPr>
              <a:t>Haz clic aquí </a:t>
            </a:r>
            <a:r>
              <a:rPr lang="x-none" sz="2400" b="0" i="0" strike="noStrike" cap="none" spc="0" baseline="0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para suscribirte a nuestra lista de correos.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196765-9C2C-9BF4-E93A-75D2AC2A20F8}"/>
              </a:ext>
            </a:extLst>
          </p:cNvPr>
          <p:cNvSpPr/>
          <p:nvPr/>
        </p:nvSpPr>
        <p:spPr bwMode="auto">
          <a:xfrm>
            <a:off x="584200" y="5976430"/>
            <a:ext cx="1503761" cy="29260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x-none" sz="900" b="0" i="0" strike="noStrike" cap="none" spc="-3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Logotipo de socio aquí</a:t>
            </a:r>
          </a:p>
        </p:txBody>
      </p:sp>
    </p:spTree>
    <p:extLst>
      <p:ext uri="{BB962C8B-B14F-4D97-AF65-F5344CB8AC3E}">
        <p14:creationId xmlns:p14="http://schemas.microsoft.com/office/powerpoint/2010/main" val="195782169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WHITE TEMPLATE">
  <a:themeElements>
    <a:clrScheme name="apps infra">
      <a:dk1>
        <a:srgbClr val="1A1A1A"/>
      </a:dk1>
      <a:lt1>
        <a:srgbClr val="FFFFFF"/>
      </a:lt1>
      <a:dk2>
        <a:srgbClr val="0D0D0D"/>
      </a:dk2>
      <a:lt2>
        <a:srgbClr val="F2F2F2"/>
      </a:lt2>
      <a:accent1>
        <a:srgbClr val="243A5E"/>
      </a:accent1>
      <a:accent2>
        <a:srgbClr val="0078D4"/>
      </a:accent2>
      <a:accent3>
        <a:srgbClr val="50E6FF"/>
      </a:accent3>
      <a:accent4>
        <a:srgbClr val="32145A"/>
      </a:accent4>
      <a:accent5>
        <a:srgbClr val="5C2D91"/>
      </a:accent5>
      <a:accent6>
        <a:srgbClr val="B4A0FF"/>
      </a:accent6>
      <a:hlink>
        <a:srgbClr val="00B0F0"/>
      </a:hlink>
      <a:folHlink>
        <a:srgbClr val="C5C5C5"/>
      </a:folHlink>
    </a:clrScheme>
    <a:fontScheme name="Segoe UI Semibold - Segoe UI">
      <a:majorFont>
        <a:latin typeface="Segoe UI Semibold"/>
        <a:ea typeface="Segoe UI Semibold"/>
        <a:cs typeface="Arial"/>
      </a:majorFont>
      <a:minorFont>
        <a:latin typeface="Segoe UI"/>
        <a:ea typeface="Segoe UI"/>
        <a:cs typeface="Arial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_White_Apr_2018.potx" id="{6E176AED-3910-43DD-9138-5EB17D8C9824}" vid="{D98E849F-7C13-4298-8899-FAB6DA75B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3" ma:contentTypeDescription="Create a new document." ma:contentTypeScope="" ma:versionID="f9ac09868ac3fe28f2a8fc10342a9514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161ae26bcbf8820db6cf9d2626f1b3d8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54ab26a-04f6-42f5-9555-e3c9fb1706a1" xsi:nil="true"/>
    <lcf76f155ced4ddcb4097134ff3c332f xmlns="a7384ce8-a2ad-4061-818a-88bf72b6eefd">
      <Terms xmlns="http://schemas.microsoft.com/office/infopath/2007/PartnerControls"/>
    </lcf76f155ced4ddcb4097134ff3c332f>
    <SharedWithUsers xmlns="254ab26a-04f6-42f5-9555-e3c9fb1706a1">
      <UserInfo>
        <DisplayName/>
        <AccountId xsi:nil="true"/>
        <AccountType/>
      </UserInfo>
    </SharedWithUsers>
    <MediaLengthInSeconds xmlns="a7384ce8-a2ad-4061-818a-88bf72b6eefd" xsi:nil="true"/>
    <Thumbnail xmlns="a7384ce8-a2ad-4061-818a-88bf72b6eefd" xsi:nil="true"/>
    <Dateapproved xmlns="a7384ce8-a2ad-4061-818a-88bf72b6eefd" xsi:nil="true"/>
  </documentManagement>
</p:properties>
</file>

<file path=customXml/itemProps1.xml><?xml version="1.0" encoding="utf-8"?>
<ds:datastoreItem xmlns:ds="http://schemas.openxmlformats.org/officeDocument/2006/customXml" ds:itemID="{F145F0F7-F046-44C0-84D2-086E1369B8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1349ED-6292-468E-B959-00862436B7A8}"/>
</file>

<file path=customXml/itemProps3.xml><?xml version="1.0" encoding="utf-8"?>
<ds:datastoreItem xmlns:ds="http://schemas.openxmlformats.org/officeDocument/2006/customXml" ds:itemID="{CC5FE123-2C0B-4DAD-91B3-9F33F82FDBE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f419478-5607-4e24-9036-5a0e9a431bae"/>
    <ds:schemaRef ds:uri="http://schemas.microsoft.com/office/2006/documentManagement/types"/>
    <ds:schemaRef ds:uri="230e9df3-be65-4c73-a93b-d1236ebd677e"/>
    <ds:schemaRef ds:uri="http://purl.org/dc/dcmitype/"/>
    <ds:schemaRef ds:uri="f369e916-4bd8-4af9-b2c4-8613bc5330ef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Consolas</vt:lpstr>
      <vt:lpstr>Segoe UI</vt:lpstr>
      <vt:lpstr>Segoe UI Semibold</vt:lpstr>
      <vt:lpstr>Segoe UI Semilight</vt:lpstr>
      <vt:lpstr>Wingdings</vt:lpstr>
      <vt:lpstr>WHITE TEMPLATE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Falkenstine</dc:creator>
  <cp:lastModifiedBy>Sofiia Gileva</cp:lastModifiedBy>
  <cp:revision>52</cp:revision>
  <dcterms:created xsi:type="dcterms:W3CDTF">2022-05-25T16:46:18Z</dcterms:created>
  <dcterms:modified xsi:type="dcterms:W3CDTF">2023-03-02T17:07:20Z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_SharedFileIndex">
    <vt:lpwstr/>
  </property>
  <property fmtid="{D5CDD505-2E9C-101B-9397-08002B2CF9AE}" pid="4" name="_SourceUrl">
    <vt:lpwstr/>
  </property>
  <property fmtid="{D5CDD505-2E9C-101B-9397-08002B2CF9AE}" pid="5" name="ComplianceAssetId">
    <vt:lpwstr/>
  </property>
  <property fmtid="{D5CDD505-2E9C-101B-9397-08002B2CF9AE}" pid="6" name="ContentTypeId">
    <vt:lpwstr>0x010100FF743FB91453AB4DB8662F2E12DC3E10</vt:lpwstr>
  </property>
  <property fmtid="{D5CDD505-2E9C-101B-9397-08002B2CF9AE}" pid="7" name="MediaServiceImageTags">
    <vt:lpwstr/>
  </property>
  <property fmtid="{D5CDD505-2E9C-101B-9397-08002B2CF9AE}" pid="8" name="Order">
    <vt:r8>7571300</vt:r8>
  </property>
  <property fmtid="{D5CDD505-2E9C-101B-9397-08002B2CF9AE}" pid="9" name="TemplateUrl">
    <vt:lpwstr/>
  </property>
  <property fmtid="{D5CDD505-2E9C-101B-9397-08002B2CF9AE}" pid="10" name="TriggerFlowInfo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</Properties>
</file>