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78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 Identidades seguras" id="{F2AECF41-21E4-4643-B00F-A0F2D4B08711}">
          <p14:sldIdLst>
            <p14:sldId id="21414117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52" autoAdjust="0"/>
  </p:normalViewPr>
  <p:slideViewPr>
    <p:cSldViewPr snapToGrid="0">
      <p:cViewPr varScale="1">
        <p:scale>
          <a:sx n="88" d="100"/>
          <a:sy n="88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:a16="http://schemas.microsoft.com/office/drawing/2014/main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:a16="http://schemas.microsoft.com/office/drawing/2014/main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 flipH="1"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 flipH="1"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 flipH="1"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 flipH="1"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 flipH="1"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 flipH="1"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 flipH="1"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 flipH="1"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 flipH="1"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 flipH="1"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>
              <a:fillRect/>
            </a:stretch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>
              <a:fillRect/>
            </a:stretch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2781C6-2ED6-C492-EC94-A5E1BA2F56EC}"/>
              </a:ext>
            </a:extLst>
          </p:cNvPr>
          <p:cNvSpPr txBox="1"/>
          <p:nvPr/>
        </p:nvSpPr>
        <p:spPr>
          <a:xfrm>
            <a:off x="584200" y="1572985"/>
            <a:ext cx="3063620" cy="359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x-none" sz="40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¿Necesitas ayuda para optimizar los procesos?</a:t>
            </a:r>
          </a:p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x-none" sz="2400" b="0" i="0" strike="noStrike" cap="none" spc="0" baseline="0" dirty="0">
                <a:solidFill>
                  <a:srgbClr val="50E6FF"/>
                </a:solidFill>
                <a:effectLst/>
                <a:latin typeface="Segoe UI"/>
                <a:ea typeface="Segoe UI"/>
                <a:cs typeface="Segoe UI"/>
              </a:rPr>
              <a:t>Haz clic aquí </a:t>
            </a:r>
            <a:r>
              <a:rPr lang="x-none" sz="2400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para suscribirte a nuestra lista de correos.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832429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x-none" sz="1100" b="0" i="0" strike="noStrike" cap="none" spc="0" baseline="0" dirty="0">
                <a:solidFill>
                  <a:srgbClr val="0D0D0D"/>
                </a:solidFill>
                <a:effectLst/>
                <a:latin typeface="Segoe UI"/>
                <a:ea typeface="Segoe UI"/>
                <a:cs typeface="Segoe UI"/>
              </a:rPr>
              <a:t>Logotipo de socio aquí</a:t>
            </a:r>
          </a:p>
        </p:txBody>
      </p:sp>
      <p:pic>
        <p:nvPicPr>
          <p:cNvPr id="3" name="Picture 2" descr="A person wearing headphones&#10;&#10;Description automatically generated with medium confidence">
            <a:extLst>
              <a:ext uri="{FF2B5EF4-FFF2-40B4-BE49-F238E27FC236}">
                <a16:creationId xmlns:a16="http://schemas.microsoft.com/office/drawing/2014/main" id="{9CD35540-32E7-7097-2C67-15ACBCCA5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0"/>
          <a:stretch>
            <a:fillRect/>
          </a:stretch>
        </p:blipFill>
        <p:spPr>
          <a:xfrm>
            <a:off x="4060196" y="0"/>
            <a:ext cx="8131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61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Segoe UI Semibold"/>
        <a:cs typeface="Arial"/>
      </a:majorFont>
      <a:minorFont>
        <a:latin typeface="Segoe UI"/>
        <a:ea typeface="Segoe UI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4" ma:contentTypeDescription="Create a new document." ma:contentTypeScope="" ma:versionID="246558e41e12b27d049efa4da592f018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03c0e028487ea0a5043d4494446b0a1b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54ab26a-04f6-42f5-9555-e3c9fb1706a1" xsi:nil="true"/>
    <lcf76f155ced4ddcb4097134ff3c332f xmlns="a7384ce8-a2ad-4061-818a-88bf72b6eefd">
      <Terms xmlns="http://schemas.microsoft.com/office/infopath/2007/PartnerControls"/>
    </lcf76f155ced4ddcb4097134ff3c332f>
    <SharedWithUsers xmlns="254ab26a-04f6-42f5-9555-e3c9fb1706a1">
      <UserInfo>
        <DisplayName/>
        <AccountId xsi:nil="true"/>
        <AccountType/>
      </UserInfo>
    </SharedWithUsers>
    <MediaLengthInSeconds xmlns="a7384ce8-a2ad-4061-818a-88bf72b6eefd" xsi:nil="true"/>
    <Thumbnail xmlns="a7384ce8-a2ad-4061-818a-88bf72b6eefd" xsi:nil="true"/>
    <Dateapproved xmlns="a7384ce8-a2ad-4061-818a-88bf72b6eefd" xsi:nil="true"/>
  </documentManagement>
</p:properties>
</file>

<file path=customXml/itemProps1.xml><?xml version="1.0" encoding="utf-8"?>
<ds:datastoreItem xmlns:ds="http://schemas.openxmlformats.org/officeDocument/2006/customXml" ds:itemID="{C0203B96-5EAD-4E2D-BA66-1609D89640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84ce8-a2ad-4061-818a-88bf72b6eefd"/>
    <ds:schemaRef ds:uri="254ab26a-04f6-42f5-9555-e3c9fb170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5FE123-2C0B-4DAD-91B3-9F33F82FDBE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cb3e062-5d5c-4bea-a521-bea60a8a9d49"/>
    <ds:schemaRef ds:uri="230e9df3-be65-4c73-a93b-d1236ebd677e"/>
    <ds:schemaRef ds:uri="3f419478-5607-4e24-9036-5a0e9a431bae"/>
    <ds:schemaRef ds:uri="f369e916-4bd8-4af9-b2c4-8613bc5330ef"/>
    <ds:schemaRef ds:uri="254ab26a-04f6-42f5-9555-e3c9fb1706a1"/>
    <ds:schemaRef ds:uri="a7384ce8-a2ad-4061-818a-88bf72b6eef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WHITE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Andrea Veselinović</cp:lastModifiedBy>
  <cp:revision>53</cp:revision>
  <dcterms:created xsi:type="dcterms:W3CDTF">2022-05-25T16:46:18Z</dcterms:created>
  <dcterms:modified xsi:type="dcterms:W3CDTF">2023-09-29T20:47:06Z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_SharedFileIndex">
    <vt:lpwstr/>
  </property>
  <property fmtid="{D5CDD505-2E9C-101B-9397-08002B2CF9AE}" pid="4" name="_SourceUrl">
    <vt:lpwstr/>
  </property>
  <property fmtid="{D5CDD505-2E9C-101B-9397-08002B2CF9AE}" pid="5" name="ComplianceAssetId">
    <vt:lpwstr/>
  </property>
  <property fmtid="{D5CDD505-2E9C-101B-9397-08002B2CF9AE}" pid="6" name="ContentTypeId">
    <vt:lpwstr>0x010100FF743FB91453AB4DB8662F2E12DC3E10</vt:lpwstr>
  </property>
  <property fmtid="{D5CDD505-2E9C-101B-9397-08002B2CF9AE}" pid="7" name="MediaServiceImageTags">
    <vt:lpwstr/>
  </property>
  <property fmtid="{D5CDD505-2E9C-101B-9397-08002B2CF9AE}" pid="8" name="Order">
    <vt:r8>7571600</vt:r8>
  </property>
  <property fmtid="{D5CDD505-2E9C-101B-9397-08002B2CF9AE}" pid="9" name="TemplateUrl">
    <vt:lpwstr/>
  </property>
  <property fmtid="{D5CDD505-2E9C-101B-9397-08002B2CF9AE}" pid="10" name="TriggerFlowInfo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</Properties>
</file>