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96631-9111-0793-B4BA-1002B71A0A34}" name="Mauricio Vargas Ortiz (Accenture International Limite)" initials="MV" userId="S::v-mauriciova@microsoft.com::ba67f6af-dff6-4226-8797-1a2481e4a28e" providerId="AD"/>
  <p188:author id="{DF9A986F-5DF9-B3A8-5740-66E193B68AF3}" name="Matt Justice" initials="MJ" userId="S::majustic@microsoft.com::0af2517b-e5b6-4f5d-a016-24a8bc2f88c2" providerId="AD"/>
  <p188:author id="{BDE9BB74-0DD6-E5B8-191A-6EDB9B3A2CC5}" name="Jose Pablo Angulo-Salas (Accenture International Limite)" initials="JL" userId="S::v-josean@microsoft.com::eb915ede-c873-4441-bd9e-04abd738d2f8" providerId="AD"/>
  <p188:author id="{68E549E2-0532-C2E4-A63A-083D9FCC9210}" name="Daniel Sanchez Mora (Accenture International Ltd.)" initials="DL" userId="S::v-danielsan@microsoft.com::f6af9ea5-c96f-4a52-a669-345edbee45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AFDC9-9B89-C2FE-6B00-A17D0C870293}" v="4" dt="2023-05-04T20:01:36.645"/>
    <p1510:client id="{09FFC3BB-05B0-4591-89E2-0BEE457A5ACD}" v="1" dt="2023-04-03T22:07:40.154"/>
    <p1510:client id="{860C48B7-D141-8E3B-BE36-C5308506B0B9}" v="6" dt="2023-04-03T22:27:58.193"/>
    <p1510:client id="{ACA07F88-C181-DF69-DCE5-F9E2B14DD2BF}" v="2" dt="2023-04-04T14:57:02.773"/>
    <p1510:client id="{D5F646EB-DE7E-823A-3A9E-A89146495A2E}" v="120" dt="2023-04-03T22:14: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anchez Mora (Accenture International Ltd.)" userId="S::v-danielsan@microsoft.com::f6af9ea5-c96f-4a52-a669-345edbee45c5" providerId="AD" clId="Web-{487D5CFD-2F94-D4D0-6D46-11BF700B66DE}"/>
    <pc:docChg chg="mod">
      <pc:chgData name="Daniel Sanchez Mora (Accenture International Ltd.)" userId="S::v-danielsan@microsoft.com::f6af9ea5-c96f-4a52-a669-345edbee45c5" providerId="AD" clId="Web-{487D5CFD-2F94-D4D0-6D46-11BF700B66DE}" dt="2023-03-28T19:27:49.208" v="1"/>
      <pc:docMkLst>
        <pc:docMk/>
      </pc:docMkLst>
      <pc:sldChg chg="addCm">
        <pc:chgData name="Daniel Sanchez Mora (Accenture International Ltd.)" userId="S::v-danielsan@microsoft.com::f6af9ea5-c96f-4a52-a669-345edbee45c5" providerId="AD" clId="Web-{487D5CFD-2F94-D4D0-6D46-11BF700B66DE}" dt="2023-03-28T19:27:49.208" v="1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Sanchez Mora (Accenture International Ltd.)" userId="S::v-danielsan@microsoft.com::f6af9ea5-c96f-4a52-a669-345edbee45c5" providerId="AD" clId="Web-{487D5CFD-2F94-D4D0-6D46-11BF700B66DE}" dt="2023-03-28T19:27:49.208" v="1"/>
              <pc2:cmMkLst xmlns:pc2="http://schemas.microsoft.com/office/powerpoint/2019/9/main/command">
                <pc:docMk/>
                <pc:sldMk cId="0" sldId="256"/>
                <pc2:cmMk id="{5A138874-8405-456A-9B34-78BABF24CD9A}"/>
              </pc2:cmMkLst>
            </pc226:cmChg>
          </p:ext>
        </pc:extLst>
      </pc:sldChg>
    </pc:docChg>
  </pc:docChgLst>
  <pc:docChgLst>
    <pc:chgData name="Mauricio Vargas Ortiz (Accenture International Limite)" userId="ba67f6af-dff6-4226-8797-1a2481e4a28e" providerId="ADAL" clId="{4546B4BC-D533-4D52-9C27-101758ED82EF}"/>
    <pc:docChg chg="modMainMaster">
      <pc:chgData name="Mauricio Vargas Ortiz (Accenture International Limite)" userId="ba67f6af-dff6-4226-8797-1a2481e4a28e" providerId="ADAL" clId="{4546B4BC-D533-4D52-9C27-101758ED82EF}" dt="2023-03-16T20:18:15.499" v="4" actId="1037"/>
      <pc:docMkLst>
        <pc:docMk/>
      </pc:docMkLst>
      <pc:sldMasterChg chg="modSldLayout">
        <pc:chgData name="Mauricio Vargas Ortiz (Accenture International Limite)" userId="ba67f6af-dff6-4226-8797-1a2481e4a28e" providerId="ADAL" clId="{4546B4BC-D533-4D52-9C27-101758ED82EF}" dt="2023-03-16T20:18:15.499" v="4" actId="1037"/>
        <pc:sldMasterMkLst>
          <pc:docMk/>
          <pc:sldMasterMk cId="0" sldId="2147483648"/>
        </pc:sldMasterMkLst>
        <pc:sldLayoutChg chg="modSp mod">
          <pc:chgData name="Mauricio Vargas Ortiz (Accenture International Limite)" userId="ba67f6af-dff6-4226-8797-1a2481e4a28e" providerId="ADAL" clId="{4546B4BC-D533-4D52-9C27-101758ED82EF}" dt="2023-03-16T20:18:15.499" v="4" actId="1037"/>
          <pc:sldLayoutMkLst>
            <pc:docMk/>
            <pc:sldMasterMk cId="0" sldId="2147483648"/>
            <pc:sldLayoutMk cId="0" sldId="2147483665"/>
          </pc:sldLayoutMkLst>
          <pc:picChg chg="mod">
            <ac:chgData name="Mauricio Vargas Ortiz (Accenture International Limite)" userId="ba67f6af-dff6-4226-8797-1a2481e4a28e" providerId="ADAL" clId="{4546B4BC-D533-4D52-9C27-101758ED82EF}" dt="2023-03-16T20:18:15.499" v="4" actId="1037"/>
            <ac:picMkLst>
              <pc:docMk/>
              <pc:sldMasterMk cId="0" sldId="2147483648"/>
              <pc:sldLayoutMk cId="0" sldId="2147483665"/>
              <ac:picMk id="11" creationId="{7F167E86-CBA8-D6FA-ABF6-99344A029A7B}"/>
            </ac:picMkLst>
          </pc:picChg>
        </pc:sldLayoutChg>
      </pc:sldMasterChg>
    </pc:docChg>
  </pc:docChgLst>
  <pc:docChgLst>
    <pc:chgData name="Mauricio Vargas Ortiz" userId="ba67f6af-dff6-4226-8797-1a2481e4a28e" providerId="ADAL" clId="{04DAA897-9B02-4906-AA9E-FC522BED5331}"/>
    <pc:docChg chg="modMainMaster">
      <pc:chgData name="Mauricio Vargas Ortiz" userId="ba67f6af-dff6-4226-8797-1a2481e4a28e" providerId="ADAL" clId="{04DAA897-9B02-4906-AA9E-FC522BED5331}" dt="2023-03-17T22:38:08.495" v="0" actId="34136"/>
      <pc:docMkLst>
        <pc:docMk/>
      </pc:docMkLst>
      <pc:sldMasterChg chg="modSldLayout">
        <pc:chgData name="Mauricio Vargas Ortiz" userId="ba67f6af-dff6-4226-8797-1a2481e4a28e" providerId="ADAL" clId="{04DAA897-9B02-4906-AA9E-FC522BED5331}" dt="2023-03-17T22:38:08.495" v="0" actId="34136"/>
        <pc:sldMasterMkLst>
          <pc:docMk/>
          <pc:sldMasterMk cId="0" sldId="2147483648"/>
        </pc:sldMasterMkLst>
        <pc:sldLayoutChg chg="modSp mod">
          <pc:chgData name="Mauricio Vargas Ortiz" userId="ba67f6af-dff6-4226-8797-1a2481e4a28e" providerId="ADAL" clId="{04DAA897-9B02-4906-AA9E-FC522BED5331}" dt="2023-03-17T22:38:08.495" v="0" actId="34136"/>
          <pc:sldLayoutMkLst>
            <pc:docMk/>
            <pc:sldMasterMk cId="0" sldId="2147483648"/>
            <pc:sldLayoutMk cId="0" sldId="2147483665"/>
          </pc:sldLayoutMkLst>
          <pc:spChg chg="mod">
            <ac:chgData name="Mauricio Vargas Ortiz" userId="ba67f6af-dff6-4226-8797-1a2481e4a28e" providerId="ADAL" clId="{04DAA897-9B02-4906-AA9E-FC522BED5331}" dt="2023-03-17T22:38:08.495" v="0" actId="34136"/>
            <ac:spMkLst>
              <pc:docMk/>
              <pc:sldMasterMk cId="0" sldId="2147483648"/>
              <pc:sldLayoutMk cId="0" sldId="2147483665"/>
              <ac:spMk id="10" creationId="{C21DED03-EFB3-5777-3C99-064E7C1238E6}"/>
            </ac:spMkLst>
          </pc:spChg>
          <pc:spChg chg="mod">
            <ac:chgData name="Mauricio Vargas Ortiz" userId="ba67f6af-dff6-4226-8797-1a2481e4a28e" providerId="ADAL" clId="{04DAA897-9B02-4906-AA9E-FC522BED5331}" dt="2023-03-17T22:38:08.495" v="0" actId="34136"/>
            <ac:spMkLst>
              <pc:docMk/>
              <pc:sldMasterMk cId="0" sldId="2147483648"/>
              <pc:sldLayoutMk cId="0" sldId="2147483665"/>
              <ac:spMk id="12" creationId="{704C6930-2C89-1E2B-5631-4B78A9045616}"/>
            </ac:spMkLst>
          </pc:spChg>
          <pc:spChg chg="mod">
            <ac:chgData name="Mauricio Vargas Ortiz" userId="ba67f6af-dff6-4226-8797-1a2481e4a28e" providerId="ADAL" clId="{04DAA897-9B02-4906-AA9E-FC522BED5331}" dt="2023-03-17T22:38:08.495" v="0" actId="34136"/>
            <ac:spMkLst>
              <pc:docMk/>
              <pc:sldMasterMk cId="0" sldId="2147483648"/>
              <pc:sldLayoutMk cId="0" sldId="2147483665"/>
              <ac:spMk id="15" creationId="{C970F4DE-B5FD-4FC6-DF1D-537EB2E360AB}"/>
            </ac:spMkLst>
          </pc:spChg>
          <pc:picChg chg="mod">
            <ac:chgData name="Mauricio Vargas Ortiz" userId="ba67f6af-dff6-4226-8797-1a2481e4a28e" providerId="ADAL" clId="{04DAA897-9B02-4906-AA9E-FC522BED5331}" dt="2023-03-17T22:38:08.495" v="0" actId="34136"/>
            <ac:picMkLst>
              <pc:docMk/>
              <pc:sldMasterMk cId="0" sldId="2147483648"/>
              <pc:sldLayoutMk cId="0" sldId="2147483665"/>
              <ac:picMk id="11" creationId="{7F167E86-CBA8-D6FA-ABF6-99344A029A7B}"/>
            </ac:picMkLst>
          </pc:picChg>
          <pc:picChg chg="mod">
            <ac:chgData name="Mauricio Vargas Ortiz" userId="ba67f6af-dff6-4226-8797-1a2481e4a28e" providerId="ADAL" clId="{04DAA897-9B02-4906-AA9E-FC522BED5331}" dt="2023-03-17T22:38:08.495" v="0" actId="34136"/>
            <ac:picMkLst>
              <pc:docMk/>
              <pc:sldMasterMk cId="0" sldId="2147483648"/>
              <pc:sldLayoutMk cId="0" sldId="2147483665"/>
              <ac:picMk id="13" creationId="{0543A1F1-1FE2-0562-D55E-5C89005D01C7}"/>
            </ac:picMkLst>
          </pc:picChg>
          <pc:picChg chg="mod">
            <ac:chgData name="Mauricio Vargas Ortiz" userId="ba67f6af-dff6-4226-8797-1a2481e4a28e" providerId="ADAL" clId="{04DAA897-9B02-4906-AA9E-FC522BED5331}" dt="2023-03-17T22:38:08.495" v="0" actId="34136"/>
            <ac:picMkLst>
              <pc:docMk/>
              <pc:sldMasterMk cId="0" sldId="2147483648"/>
              <pc:sldLayoutMk cId="0" sldId="2147483665"/>
              <ac:picMk id="14" creationId="{7DC2C5F7-43FC-DBEF-6D11-8D5319B24F0F}"/>
            </ac:picMkLst>
          </pc:picChg>
        </pc:sldLayoutChg>
      </pc:sldMasterChg>
    </pc:docChg>
  </pc:docChgLst>
  <pc:docChgLst>
    <pc:chgData name="Derian Granados Cespedes (Accenture International LTD)" userId="S::v-deriang@microsoft.com::b3457583-0850-4e54-a843-446541e75ece" providerId="AD" clId="Web-{010AFDC9-9B89-C2FE-6B00-A17D0C870293}"/>
    <pc:docChg chg="">
      <pc:chgData name="Derian Granados Cespedes (Accenture International LTD)" userId="S::v-deriang@microsoft.com::b3457583-0850-4e54-a843-446541e75ece" providerId="AD" clId="Web-{010AFDC9-9B89-C2FE-6B00-A17D0C870293}" dt="2023-05-04T20:01:36.645" v="3"/>
      <pc:docMkLst>
        <pc:docMk/>
      </pc:docMkLst>
      <pc:sldChg chg="delCm">
        <pc:chgData name="Derian Granados Cespedes (Accenture International LTD)" userId="S::v-deriang@microsoft.com::b3457583-0850-4e54-a843-446541e75ece" providerId="AD" clId="Web-{010AFDC9-9B89-C2FE-6B00-A17D0C870293}" dt="2023-05-04T20:01:36.645" v="3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rian Granados Cespedes (Accenture International LTD)" userId="S::v-deriang@microsoft.com::b3457583-0850-4e54-a843-446541e75ece" providerId="AD" clId="Web-{010AFDC9-9B89-C2FE-6B00-A17D0C870293}" dt="2023-05-04T20:01:36.630" v="0"/>
              <pc2:cmMkLst xmlns:pc2="http://schemas.microsoft.com/office/powerpoint/2019/9/main/command">
                <pc:docMk/>
                <pc:sldMk cId="0" sldId="256"/>
                <pc2:cmMk id="{397F563A-CEA5-44FD-878C-BF1CC6B8D49F}"/>
              </pc2:cmMkLst>
            </pc226:cmChg>
            <pc226:cmChg xmlns:pc226="http://schemas.microsoft.com/office/powerpoint/2022/06/main/command" chg="del">
              <pc226:chgData name="Derian Granados Cespedes (Accenture International LTD)" userId="S::v-deriang@microsoft.com::b3457583-0850-4e54-a843-446541e75ece" providerId="AD" clId="Web-{010AFDC9-9B89-C2FE-6B00-A17D0C870293}" dt="2023-05-04T20:01:36.645" v="3"/>
              <pc2:cmMkLst xmlns:pc2="http://schemas.microsoft.com/office/powerpoint/2019/9/main/command">
                <pc:docMk/>
                <pc:sldMk cId="0" sldId="256"/>
                <pc2:cmMk id="{24DD863D-548F-4423-A468-18E7358529A9}"/>
              </pc2:cmMkLst>
            </pc226:cmChg>
            <pc226:cmChg xmlns:pc226="http://schemas.microsoft.com/office/powerpoint/2022/06/main/command" chg="del">
              <pc226:chgData name="Derian Granados Cespedes (Accenture International LTD)" userId="S::v-deriang@microsoft.com::b3457583-0850-4e54-a843-446541e75ece" providerId="AD" clId="Web-{010AFDC9-9B89-C2FE-6B00-A17D0C870293}" dt="2023-05-04T20:01:36.630" v="1"/>
              <pc2:cmMkLst xmlns:pc2="http://schemas.microsoft.com/office/powerpoint/2019/9/main/command">
                <pc:docMk/>
                <pc:sldMk cId="0" sldId="256"/>
                <pc2:cmMk id="{C6660863-46A7-4FA6-A4A9-ABB992CD6245}"/>
              </pc2:cmMkLst>
            </pc226:cmChg>
            <pc226:cmChg xmlns:pc226="http://schemas.microsoft.com/office/powerpoint/2022/06/main/command" chg="del">
              <pc226:chgData name="Derian Granados Cespedes (Accenture International LTD)" userId="S::v-deriang@microsoft.com::b3457583-0850-4e54-a843-446541e75ece" providerId="AD" clId="Web-{010AFDC9-9B89-C2FE-6B00-A17D0C870293}" dt="2023-05-04T20:01:36.630" v="2"/>
              <pc2:cmMkLst xmlns:pc2="http://schemas.microsoft.com/office/powerpoint/2019/9/main/command">
                <pc:docMk/>
                <pc:sldMk cId="0" sldId="256"/>
                <pc2:cmMk id="{5A138874-8405-456A-9B34-78BABF24CD9A}"/>
              </pc2:cmMkLst>
            </pc226:cmChg>
          </p:ext>
        </pc:extLst>
      </pc:sldChg>
    </pc:docChg>
  </pc:docChgLst>
  <pc:docChgLst>
    <pc:chgData name="Matt Justice" userId="S::majustic@microsoft.com::0af2517b-e5b6-4f5d-a016-24a8bc2f88c2" providerId="AD" clId="Web-{441E9848-60C2-1136-5BCA-BC5B84D383DF}"/>
    <pc:docChg chg="">
      <pc:chgData name="Matt Justice" userId="S::majustic@microsoft.com::0af2517b-e5b6-4f5d-a016-24a8bc2f88c2" providerId="AD" clId="Web-{441E9848-60C2-1136-5BCA-BC5B84D383DF}" dt="2023-03-29T19:03:09.924" v="0"/>
      <pc:docMkLst>
        <pc:docMk/>
      </pc:docMkLst>
      <pc:sldChg chg="addCm">
        <pc:chgData name="Matt Justice" userId="S::majustic@microsoft.com::0af2517b-e5b6-4f5d-a016-24a8bc2f88c2" providerId="AD" clId="Web-{441E9848-60C2-1136-5BCA-BC5B84D383DF}" dt="2023-03-29T19:03:09.924" v="0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t Justice" userId="S::majustic@microsoft.com::0af2517b-e5b6-4f5d-a016-24a8bc2f88c2" providerId="AD" clId="Web-{441E9848-60C2-1136-5BCA-BC5B84D383DF}" dt="2023-03-29T19:03:09.924" v="0"/>
              <pc2:cmMkLst xmlns:pc2="http://schemas.microsoft.com/office/powerpoint/2019/9/main/command">
                <pc:docMk/>
                <pc:sldMk cId="0" sldId="256"/>
                <pc2:cmMk id="{24DD863D-548F-4423-A468-18E7358529A9}"/>
              </pc2:cmMkLst>
            </pc226:cmChg>
          </p:ext>
        </pc:extLst>
      </pc:sldChg>
    </pc:docChg>
  </pc:docChgLst>
  <pc:docChgLst>
    <pc:chgData name="Mauricio Vargas Ortiz (Accenture International Limite)" userId="ba67f6af-dff6-4226-8797-1a2481e4a28e" providerId="ADAL" clId="{09FFC3BB-05B0-4591-89E2-0BEE457A5ACD}"/>
    <pc:docChg chg="custSel modSld">
      <pc:chgData name="Mauricio Vargas Ortiz (Accenture International Limite)" userId="ba67f6af-dff6-4226-8797-1a2481e4a28e" providerId="ADAL" clId="{09FFC3BB-05B0-4591-89E2-0BEE457A5ACD}" dt="2023-04-03T22:07:40.154" v="1"/>
      <pc:docMkLst>
        <pc:docMk/>
      </pc:docMkLst>
      <pc:sldChg chg="addSp delSp modSp mod">
        <pc:chgData name="Mauricio Vargas Ortiz (Accenture International Limite)" userId="ba67f6af-dff6-4226-8797-1a2481e4a28e" providerId="ADAL" clId="{09FFC3BB-05B0-4591-89E2-0BEE457A5ACD}" dt="2023-04-03T22:07:40.154" v="1"/>
        <pc:sldMkLst>
          <pc:docMk/>
          <pc:sldMk cId="0" sldId="256"/>
        </pc:sldMkLst>
        <pc:spChg chg="del">
          <ac:chgData name="Mauricio Vargas Ortiz (Accenture International Limite)" userId="ba67f6af-dff6-4226-8797-1a2481e4a28e" providerId="ADAL" clId="{09FFC3BB-05B0-4591-89E2-0BEE457A5ACD}" dt="2023-04-03T22:07:39.692" v="0" actId="478"/>
          <ac:spMkLst>
            <pc:docMk/>
            <pc:sldMk cId="0" sldId="256"/>
            <ac:spMk id="2" creationId="{D6E86D5B-9189-6F98-308E-8D6A24CAAB74}"/>
          </ac:spMkLst>
        </pc:spChg>
        <pc:spChg chg="add mod">
          <ac:chgData name="Mauricio Vargas Ortiz (Accenture International Limite)" userId="ba67f6af-dff6-4226-8797-1a2481e4a28e" providerId="ADAL" clId="{09FFC3BB-05B0-4591-89E2-0BEE457A5ACD}" dt="2023-04-03T22:07:40.154" v="1"/>
          <ac:spMkLst>
            <pc:docMk/>
            <pc:sldMk cId="0" sldId="256"/>
            <ac:spMk id="4" creationId="{48202FBD-B4DE-208B-012B-E619C01385C4}"/>
          </ac:spMkLst>
        </pc:spChg>
        <pc:spChg chg="add mod">
          <ac:chgData name="Mauricio Vargas Ortiz (Accenture International Limite)" userId="ba67f6af-dff6-4226-8797-1a2481e4a28e" providerId="ADAL" clId="{09FFC3BB-05B0-4591-89E2-0BEE457A5ACD}" dt="2023-04-03T22:07:40.154" v="1"/>
          <ac:spMkLst>
            <pc:docMk/>
            <pc:sldMk cId="0" sldId="256"/>
            <ac:spMk id="5" creationId="{851391F5-AB0C-0DD8-86DD-D4AA3E3B25AF}"/>
          </ac:spMkLst>
        </pc:spChg>
        <pc:picChg chg="del">
          <ac:chgData name="Mauricio Vargas Ortiz (Accenture International Limite)" userId="ba67f6af-dff6-4226-8797-1a2481e4a28e" providerId="ADAL" clId="{09FFC3BB-05B0-4591-89E2-0BEE457A5ACD}" dt="2023-04-03T22:07:39.692" v="0" actId="478"/>
          <ac:picMkLst>
            <pc:docMk/>
            <pc:sldMk cId="0" sldId="256"/>
            <ac:picMk id="3" creationId="{84C85622-7478-AF2E-98C2-B4F1F708C669}"/>
          </ac:picMkLst>
        </pc:picChg>
      </pc:sldChg>
    </pc:docChg>
  </pc:docChgLst>
  <pc:docChgLst>
    <pc:chgData name="Derian Granados Cespedes (Accenture International LTD)" userId="S::v-deriang@microsoft.com::b3457583-0850-4e54-a843-446541e75ece" providerId="AD" clId="Web-{D5F646EB-DE7E-823A-3A9E-A89146495A2E}"/>
    <pc:docChg chg="modSld">
      <pc:chgData name="Derian Granados Cespedes (Accenture International LTD)" userId="S::v-deriang@microsoft.com::b3457583-0850-4e54-a843-446541e75ece" providerId="AD" clId="Web-{D5F646EB-DE7E-823A-3A9E-A89146495A2E}" dt="2023-04-03T22:14:42" v="63" actId="20577"/>
      <pc:docMkLst>
        <pc:docMk/>
      </pc:docMkLst>
      <pc:sldChg chg="modSp">
        <pc:chgData name="Derian Granados Cespedes (Accenture International LTD)" userId="S::v-deriang@microsoft.com::b3457583-0850-4e54-a843-446541e75ece" providerId="AD" clId="Web-{D5F646EB-DE7E-823A-3A9E-A89146495A2E}" dt="2023-04-03T22:14:42" v="63" actId="20577"/>
        <pc:sldMkLst>
          <pc:docMk/>
          <pc:sldMk cId="0" sldId="256"/>
        </pc:sldMkLst>
        <pc:spChg chg="mod">
          <ac:chgData name="Derian Granados Cespedes (Accenture International LTD)" userId="S::v-deriang@microsoft.com::b3457583-0850-4e54-a843-446541e75ece" providerId="AD" clId="Web-{D5F646EB-DE7E-823A-3A9E-A89146495A2E}" dt="2023-04-03T22:10:58.353" v="14" actId="20577"/>
          <ac:spMkLst>
            <pc:docMk/>
            <pc:sldMk cId="0" sldId="256"/>
            <ac:spMk id="4" creationId="{48202FBD-B4DE-208B-012B-E619C01385C4}"/>
          </ac:spMkLst>
        </pc:spChg>
        <pc:spChg chg="mod">
          <ac:chgData name="Derian Granados Cespedes (Accenture International LTD)" userId="S::v-deriang@microsoft.com::b3457583-0850-4e54-a843-446541e75ece" providerId="AD" clId="Web-{D5F646EB-DE7E-823A-3A9E-A89146495A2E}" dt="2023-04-03T22:14:42" v="63" actId="20577"/>
          <ac:spMkLst>
            <pc:docMk/>
            <pc:sldMk cId="0" sldId="256"/>
            <ac:spMk id="5" creationId="{851391F5-AB0C-0DD8-86DD-D4AA3E3B25AF}"/>
          </ac:spMkLst>
        </pc:spChg>
      </pc:sldChg>
    </pc:docChg>
  </pc:docChgLst>
  <pc:docChgLst>
    <pc:chgData name="Jose Pablo Angulo-Salas (Accenture International Limite)" userId="S::v-josean@microsoft.com::eb915ede-c873-4441-bd9e-04abd738d2f8" providerId="AD" clId="Web-{ACA07F88-C181-DF69-DCE5-F9E2B14DD2BF}"/>
    <pc:docChg chg="mod">
      <pc:chgData name="Jose Pablo Angulo-Salas (Accenture International Limite)" userId="S::v-josean@microsoft.com::eb915ede-c873-4441-bd9e-04abd738d2f8" providerId="AD" clId="Web-{ACA07F88-C181-DF69-DCE5-F9E2B14DD2BF}" dt="2023-04-04T14:57:02.773" v="1"/>
      <pc:docMkLst>
        <pc:docMk/>
      </pc:docMkLst>
      <pc:sldChg chg="modCm">
        <pc:chgData name="Jose Pablo Angulo-Salas (Accenture International Limite)" userId="S::v-josean@microsoft.com::eb915ede-c873-4441-bd9e-04abd738d2f8" providerId="AD" clId="Web-{ACA07F88-C181-DF69-DCE5-F9E2B14DD2BF}" dt="2023-04-04T14:57:02.773" v="1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se Pablo Angulo-Salas (Accenture International Limite)" userId="S::v-josean@microsoft.com::eb915ede-c873-4441-bd9e-04abd738d2f8" providerId="AD" clId="Web-{ACA07F88-C181-DF69-DCE5-F9E2B14DD2BF}" dt="2023-04-04T14:57:02.773" v="1"/>
              <pc2:cmMkLst xmlns:pc2="http://schemas.microsoft.com/office/powerpoint/2019/9/main/command">
                <pc:docMk/>
                <pc:sldMk cId="0" sldId="256"/>
                <pc2:cmMk id="{C6660863-46A7-4FA6-A4A9-ABB992CD6245}"/>
              </pc2:cmMkLst>
              <pc226:cmRplyChg chg="add">
                <pc226:chgData name="Jose Pablo Angulo-Salas (Accenture International Limite)" userId="S::v-josean@microsoft.com::eb915ede-c873-4441-bd9e-04abd738d2f8" providerId="AD" clId="Web-{ACA07F88-C181-DF69-DCE5-F9E2B14DD2BF}" dt="2023-04-04T14:57:02.773" v="1"/>
                <pc2:cmRplyMkLst xmlns:pc2="http://schemas.microsoft.com/office/powerpoint/2019/9/main/command">
                  <pc:docMk/>
                  <pc:sldMk cId="0" sldId="256"/>
                  <pc2:cmMk id="{C6660863-46A7-4FA6-A4A9-ABB992CD6245}"/>
                  <pc2:cmRplyMk id="{D1377E07-58C7-49F7-90AD-AEF843532D8A}"/>
                </pc2:cmRplyMkLst>
              </pc226:cmRplyChg>
            </pc226:cmChg>
          </p:ext>
        </pc:extLst>
      </pc:sldChg>
    </pc:docChg>
  </pc:docChgLst>
  <pc:docChgLst>
    <pc:chgData name="Mauricio Vargas Ortiz (Accenture International Limite)" userId="ba67f6af-dff6-4226-8797-1a2481e4a28e" providerId="ADAL" clId="{093EBDC8-BB6B-4759-9B9A-F87CFAFFA40A}"/>
    <pc:docChg chg="modMainMaster">
      <pc:chgData name="Mauricio Vargas Ortiz (Accenture International Limite)" userId="ba67f6af-dff6-4226-8797-1a2481e4a28e" providerId="ADAL" clId="{093EBDC8-BB6B-4759-9B9A-F87CFAFFA40A}" dt="2023-03-30T15:00:00.348" v="2"/>
      <pc:docMkLst>
        <pc:docMk/>
      </pc:docMkLst>
      <pc:sldChg chg="modCm">
        <pc:chgData name="Mauricio Vargas Ortiz (Accenture International Limite)" userId="ba67f6af-dff6-4226-8797-1a2481e4a28e" providerId="ADAL" clId="{093EBDC8-BB6B-4759-9B9A-F87CFAFFA40A}" dt="2023-03-30T15:00:00.348" v="2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uricio Vargas Ortiz (Accenture International Limite)" userId="ba67f6af-dff6-4226-8797-1a2481e4a28e" providerId="ADAL" clId="{093EBDC8-BB6B-4759-9B9A-F87CFAFFA40A}" dt="2023-03-30T15:00:00.348" v="2"/>
              <pc2:cmMkLst xmlns:pc2="http://schemas.microsoft.com/office/powerpoint/2019/9/main/command">
                <pc:docMk/>
                <pc:sldMk cId="0" sldId="256"/>
                <pc2:cmMk id="{24DD863D-548F-4423-A468-18E7358529A9}"/>
              </pc2:cmMkLst>
              <pc226:cmRplyChg chg="add">
                <pc226:chgData name="Mauricio Vargas Ortiz (Accenture International Limite)" userId="ba67f6af-dff6-4226-8797-1a2481e4a28e" providerId="ADAL" clId="{093EBDC8-BB6B-4759-9B9A-F87CFAFFA40A}" dt="2023-03-30T14:59:53.377" v="1"/>
                <pc2:cmRplyMkLst xmlns:pc2="http://schemas.microsoft.com/office/powerpoint/2019/9/main/command">
                  <pc:docMk/>
                  <pc:sldMk cId="0" sldId="256"/>
                  <pc2:cmMk id="{24DD863D-548F-4423-A468-18E7358529A9}"/>
                  <pc2:cmRplyMk id="{E589FAEB-EEA9-4BFE-BB15-69D33DB9A333}"/>
                </pc2:cmRplyMkLst>
              </pc226:cmRplyChg>
            </pc226:cmChg>
          </p:ext>
        </pc:extLst>
      </pc:sldChg>
      <pc:sldMasterChg chg="modSldLayout">
        <pc:chgData name="Mauricio Vargas Ortiz (Accenture International Limite)" userId="ba67f6af-dff6-4226-8797-1a2481e4a28e" providerId="ADAL" clId="{093EBDC8-BB6B-4759-9B9A-F87CFAFFA40A}" dt="2023-03-30T14:59:30.353" v="0" actId="207"/>
        <pc:sldMasterMkLst>
          <pc:docMk/>
          <pc:sldMasterMk cId="0" sldId="2147483648"/>
        </pc:sldMasterMkLst>
        <pc:sldLayoutChg chg="modSp mod">
          <pc:chgData name="Mauricio Vargas Ortiz (Accenture International Limite)" userId="ba67f6af-dff6-4226-8797-1a2481e4a28e" providerId="ADAL" clId="{093EBDC8-BB6B-4759-9B9A-F87CFAFFA40A}" dt="2023-03-30T14:59:30.353" v="0" actId="207"/>
          <pc:sldLayoutMkLst>
            <pc:docMk/>
            <pc:sldMasterMk cId="0" sldId="2147483648"/>
            <pc:sldLayoutMk cId="0" sldId="2147483665"/>
          </pc:sldLayoutMkLst>
          <pc:spChg chg="mod">
            <ac:chgData name="Mauricio Vargas Ortiz (Accenture International Limite)" userId="ba67f6af-dff6-4226-8797-1a2481e4a28e" providerId="ADAL" clId="{093EBDC8-BB6B-4759-9B9A-F87CFAFFA40A}" dt="2023-03-30T14:59:30.353" v="0" actId="207"/>
            <ac:spMkLst>
              <pc:docMk/>
              <pc:sldMasterMk cId="0" sldId="2147483648"/>
              <pc:sldLayoutMk cId="0" sldId="2147483665"/>
              <ac:spMk id="10" creationId="{C21DED03-EFB3-5777-3C99-064E7C1238E6}"/>
            </ac:spMkLst>
          </pc:spChg>
        </pc:sldLayoutChg>
      </pc:sldMasterChg>
    </pc:docChg>
  </pc:docChgLst>
  <pc:docChgLst>
    <pc:chgData name="Matt Justice" userId="S::majustic@microsoft.com::0af2517b-e5b6-4f5d-a016-24a8bc2f88c2" providerId="AD" clId="Web-{DE545B2B-8FE1-3A64-1FB6-5A347FCB139E}"/>
    <pc:docChg chg="mod">
      <pc:chgData name="Matt Justice" userId="S::majustic@microsoft.com::0af2517b-e5b6-4f5d-a016-24a8bc2f88c2" providerId="AD" clId="Web-{DE545B2B-8FE1-3A64-1FB6-5A347FCB139E}" dt="2023-03-16T17:28:22.748" v="2"/>
      <pc:docMkLst>
        <pc:docMk/>
      </pc:docMkLst>
      <pc:sldChg chg="addCm">
        <pc:chgData name="Matt Justice" userId="S::majustic@microsoft.com::0af2517b-e5b6-4f5d-a016-24a8bc2f88c2" providerId="AD" clId="Web-{DE545B2B-8FE1-3A64-1FB6-5A347FCB139E}" dt="2023-03-16T17:28:22.748" v="2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t Justice" userId="S::majustic@microsoft.com::0af2517b-e5b6-4f5d-a016-24a8bc2f88c2" providerId="AD" clId="Web-{DE545B2B-8FE1-3A64-1FB6-5A347FCB139E}" dt="2023-03-16T17:27:38.135" v="1"/>
              <pc2:cmMkLst xmlns:pc2="http://schemas.microsoft.com/office/powerpoint/2019/9/main/command">
                <pc:docMk/>
                <pc:sldMk cId="0" sldId="256"/>
                <pc2:cmMk id="{397F563A-CEA5-44FD-878C-BF1CC6B8D49F}"/>
              </pc2:cmMkLst>
            </pc226:cmChg>
            <pc226:cmChg xmlns:pc226="http://schemas.microsoft.com/office/powerpoint/2022/06/main/command" chg="add">
              <pc226:chgData name="Matt Justice" userId="S::majustic@microsoft.com::0af2517b-e5b6-4f5d-a016-24a8bc2f88c2" providerId="AD" clId="Web-{DE545B2B-8FE1-3A64-1FB6-5A347FCB139E}" dt="2023-03-16T17:28:22.748" v="2"/>
              <pc2:cmMkLst xmlns:pc2="http://schemas.microsoft.com/office/powerpoint/2019/9/main/command">
                <pc:docMk/>
                <pc:sldMk cId="0" sldId="256"/>
                <pc2:cmMk id="{C6660863-46A7-4FA6-A4A9-ABB992CD6245}"/>
              </pc2:cmMkLst>
            </pc226:cmChg>
          </p:ext>
        </pc:extLst>
      </pc:sldChg>
    </pc:docChg>
  </pc:docChgLst>
  <pc:docChgLst>
    <pc:chgData name="Mauricio Vargas Ortiz (Accenture International Limite)" userId="ba67f6af-dff6-4226-8797-1a2481e4a28e" providerId="ADAL" clId="{1F006B29-0B79-43AB-86AA-6D19516FCCE8}"/>
    <pc:docChg chg="custSel modSld modMainMaster">
      <pc:chgData name="Mauricio Vargas Ortiz (Accenture International Limite)" userId="ba67f6af-dff6-4226-8797-1a2481e4a28e" providerId="ADAL" clId="{1F006B29-0B79-43AB-86AA-6D19516FCCE8}" dt="2023-03-28T21:05:46.076" v="5" actId="14100"/>
      <pc:docMkLst>
        <pc:docMk/>
      </pc:docMkLst>
      <pc:sldChg chg="addSp modSp mod modCm">
        <pc:chgData name="Mauricio Vargas Ortiz (Accenture International Limite)" userId="ba67f6af-dff6-4226-8797-1a2481e4a28e" providerId="ADAL" clId="{1F006B29-0B79-43AB-86AA-6D19516FCCE8}" dt="2023-03-28T21:05:46.076" v="5" actId="14100"/>
        <pc:sldMkLst>
          <pc:docMk/>
          <pc:sldMk cId="0" sldId="256"/>
        </pc:sldMkLst>
        <pc:spChg chg="add mod">
          <ac:chgData name="Mauricio Vargas Ortiz (Accenture International Limite)" userId="ba67f6af-dff6-4226-8797-1a2481e4a28e" providerId="ADAL" clId="{1F006B29-0B79-43AB-86AA-6D19516FCCE8}" dt="2023-03-28T21:05:42.986" v="4"/>
          <ac:spMkLst>
            <pc:docMk/>
            <pc:sldMk cId="0" sldId="256"/>
            <ac:spMk id="2" creationId="{D6E86D5B-9189-6F98-308E-8D6A24CAAB74}"/>
          </ac:spMkLst>
        </pc:spChg>
        <pc:spChg chg="mod">
          <ac:chgData name="Mauricio Vargas Ortiz (Accenture International Limite)" userId="ba67f6af-dff6-4226-8797-1a2481e4a28e" providerId="ADAL" clId="{1F006B29-0B79-43AB-86AA-6D19516FCCE8}" dt="2023-03-28T21:05:46.076" v="5" actId="14100"/>
          <ac:spMkLst>
            <pc:docMk/>
            <pc:sldMk cId="0" sldId="256"/>
            <ac:spMk id="7" creationId="{3195F6F7-04DF-E0B3-CE5A-8BABFC6615BD}"/>
          </ac:spMkLst>
        </pc:spChg>
        <pc:picChg chg="add mod">
          <ac:chgData name="Mauricio Vargas Ortiz (Accenture International Limite)" userId="ba67f6af-dff6-4226-8797-1a2481e4a28e" providerId="ADAL" clId="{1F006B29-0B79-43AB-86AA-6D19516FCCE8}" dt="2023-03-28T21:05:42.986" v="4"/>
          <ac:picMkLst>
            <pc:docMk/>
            <pc:sldMk cId="0" sldId="256"/>
            <ac:picMk id="3" creationId="{84C85622-7478-AF2E-98C2-B4F1F708C66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uricio Vargas Ortiz (Accenture International Limite)" userId="ba67f6af-dff6-4226-8797-1a2481e4a28e" providerId="ADAL" clId="{1F006B29-0B79-43AB-86AA-6D19516FCCE8}" dt="2023-03-28T21:04:22.361" v="1"/>
              <pc2:cmMkLst xmlns:pc2="http://schemas.microsoft.com/office/powerpoint/2019/9/main/command">
                <pc:docMk/>
                <pc:sldMk cId="0" sldId="256"/>
                <pc2:cmMk id="{397F563A-CEA5-44FD-878C-BF1CC6B8D49F}"/>
              </pc2:cmMkLst>
              <pc226:cmRplyChg chg="add">
                <pc226:chgData name="Mauricio Vargas Ortiz (Accenture International Limite)" userId="ba67f6af-dff6-4226-8797-1a2481e4a28e" providerId="ADAL" clId="{1F006B29-0B79-43AB-86AA-6D19516FCCE8}" dt="2023-03-28T21:04:20.252" v="0"/>
                <pc2:cmRplyMkLst xmlns:pc2="http://schemas.microsoft.com/office/powerpoint/2019/9/main/command">
                  <pc:docMk/>
                  <pc:sldMk cId="0" sldId="256"/>
                  <pc2:cmMk id="{397F563A-CEA5-44FD-878C-BF1CC6B8D49F}"/>
                  <pc2:cmRplyMk id="{D3C56B0B-9C48-4728-958C-F31FFCE0EDC6}"/>
                </pc2:cmRplyMkLst>
              </pc226:cmRplyChg>
            </pc226:cmChg>
            <pc226:cmChg xmlns:pc226="http://schemas.microsoft.com/office/powerpoint/2022/06/main/command" chg="">
              <pc226:chgData name="Mauricio Vargas Ortiz (Accenture International Limite)" userId="ba67f6af-dff6-4226-8797-1a2481e4a28e" providerId="ADAL" clId="{1F006B29-0B79-43AB-86AA-6D19516FCCE8}" dt="2023-03-28T21:05:33.411" v="2"/>
              <pc2:cmMkLst xmlns:pc2="http://schemas.microsoft.com/office/powerpoint/2019/9/main/command">
                <pc:docMk/>
                <pc:sldMk cId="0" sldId="256"/>
                <pc2:cmMk id="{5A138874-8405-456A-9B34-78BABF24CD9A}"/>
              </pc2:cmMkLst>
              <pc226:cmRplyChg chg="add">
                <pc226:chgData name="Mauricio Vargas Ortiz (Accenture International Limite)" userId="ba67f6af-dff6-4226-8797-1a2481e4a28e" providerId="ADAL" clId="{1F006B29-0B79-43AB-86AA-6D19516FCCE8}" dt="2023-03-28T21:05:33.411" v="2"/>
                <pc2:cmRplyMkLst xmlns:pc2="http://schemas.microsoft.com/office/powerpoint/2019/9/main/command">
                  <pc:docMk/>
                  <pc:sldMk cId="0" sldId="256"/>
                  <pc2:cmMk id="{5A138874-8405-456A-9B34-78BABF24CD9A}"/>
                  <pc2:cmRplyMk id="{39775B0C-2A92-4F82-A5B9-0E1094013CB3}"/>
                </pc2:cmRplyMkLst>
              </pc226:cmRplyChg>
            </pc226:cmChg>
          </p:ext>
        </pc:extLst>
      </pc:sldChg>
      <pc:sldMasterChg chg="modSldLayout">
        <pc:chgData name="Mauricio Vargas Ortiz (Accenture International Limite)" userId="ba67f6af-dff6-4226-8797-1a2481e4a28e" providerId="ADAL" clId="{1F006B29-0B79-43AB-86AA-6D19516FCCE8}" dt="2023-03-28T21:05:38.936" v="3" actId="21"/>
        <pc:sldMasterMkLst>
          <pc:docMk/>
          <pc:sldMasterMk cId="0" sldId="2147483648"/>
        </pc:sldMasterMkLst>
        <pc:sldLayoutChg chg="delSp mod">
          <pc:chgData name="Mauricio Vargas Ortiz (Accenture International Limite)" userId="ba67f6af-dff6-4226-8797-1a2481e4a28e" providerId="ADAL" clId="{1F006B29-0B79-43AB-86AA-6D19516FCCE8}" dt="2023-03-28T21:05:38.936" v="3" actId="21"/>
          <pc:sldLayoutMkLst>
            <pc:docMk/>
            <pc:sldMasterMk cId="0" sldId="2147483648"/>
            <pc:sldLayoutMk cId="0" sldId="2147483665"/>
          </pc:sldLayoutMkLst>
          <pc:spChg chg="del">
            <ac:chgData name="Mauricio Vargas Ortiz (Accenture International Limite)" userId="ba67f6af-dff6-4226-8797-1a2481e4a28e" providerId="ADAL" clId="{1F006B29-0B79-43AB-86AA-6D19516FCCE8}" dt="2023-03-28T21:05:38.936" v="3" actId="21"/>
            <ac:spMkLst>
              <pc:docMk/>
              <pc:sldMasterMk cId="0" sldId="2147483648"/>
              <pc:sldLayoutMk cId="0" sldId="2147483665"/>
              <ac:spMk id="12" creationId="{704C6930-2C89-1E2B-5631-4B78A9045616}"/>
            </ac:spMkLst>
          </pc:spChg>
          <pc:picChg chg="del">
            <ac:chgData name="Mauricio Vargas Ortiz (Accenture International Limite)" userId="ba67f6af-dff6-4226-8797-1a2481e4a28e" providerId="ADAL" clId="{1F006B29-0B79-43AB-86AA-6D19516FCCE8}" dt="2023-03-28T21:05:38.936" v="3" actId="21"/>
            <ac:picMkLst>
              <pc:docMk/>
              <pc:sldMasterMk cId="0" sldId="2147483648"/>
              <pc:sldLayoutMk cId="0" sldId="2147483665"/>
              <ac:picMk id="13" creationId="{0543A1F1-1FE2-0562-D55E-5C89005D01C7}"/>
            </ac:picMkLst>
          </pc:picChg>
        </pc:sldLayoutChg>
      </pc:sldMasterChg>
    </pc:docChg>
  </pc:docChgLst>
  <pc:docChgLst>
    <pc:chgData name="Mauricio Vargas Ortiz (Accenture International Limite)" userId="S::v-mauriciova@microsoft.com::ba67f6af-dff6-4226-8797-1a2481e4a28e" providerId="AD" clId="Web-{860C48B7-D141-8E3B-BE36-C5308506B0B9}"/>
    <pc:docChg chg="modSld">
      <pc:chgData name="Mauricio Vargas Ortiz (Accenture International Limite)" userId="S::v-mauriciova@microsoft.com::ba67f6af-dff6-4226-8797-1a2481e4a28e" providerId="AD" clId="Web-{860C48B7-D141-8E3B-BE36-C5308506B0B9}" dt="2023-04-03T22:27:56.302" v="1" actId="20577"/>
      <pc:docMkLst>
        <pc:docMk/>
      </pc:docMkLst>
      <pc:sldChg chg="modSp">
        <pc:chgData name="Mauricio Vargas Ortiz (Accenture International Limite)" userId="S::v-mauriciova@microsoft.com::ba67f6af-dff6-4226-8797-1a2481e4a28e" providerId="AD" clId="Web-{860C48B7-D141-8E3B-BE36-C5308506B0B9}" dt="2023-04-03T22:27:56.302" v="1" actId="20577"/>
        <pc:sldMkLst>
          <pc:docMk/>
          <pc:sldMk cId="0" sldId="256"/>
        </pc:sldMkLst>
        <pc:spChg chg="mod">
          <ac:chgData name="Mauricio Vargas Ortiz (Accenture International Limite)" userId="S::v-mauriciova@microsoft.com::ba67f6af-dff6-4226-8797-1a2481e4a28e" providerId="AD" clId="Web-{860C48B7-D141-8E3B-BE36-C5308506B0B9}" dt="2023-04-03T22:27:56.302" v="1" actId="20577"/>
          <ac:spMkLst>
            <pc:docMk/>
            <pc:sldMk cId="0" sldId="256"/>
            <ac:spMk id="4" creationId="{48202FBD-B4DE-208B-012B-E619C01385C4}"/>
          </ac:spMkLst>
        </pc:spChg>
      </pc:sldChg>
    </pc:docChg>
  </pc:docChgLst>
  <pc:docChgLst>
    <pc:chgData name="Matt Justice" userId="0af2517b-e5b6-4f5d-a016-24a8bc2f88c2" providerId="ADAL" clId="{6F93D118-1EF8-440B-87AE-AFC307AF94A1}"/>
    <pc:docChg chg="">
      <pc:chgData name="Matt Justice" userId="0af2517b-e5b6-4f5d-a016-24a8bc2f88c2" providerId="ADAL" clId="{6F93D118-1EF8-440B-87AE-AFC307AF94A1}" dt="2023-03-16T17:29:27.166" v="0"/>
      <pc:docMkLst>
        <pc:docMk/>
      </pc:docMkLst>
      <pc:sldChg chg="modCm">
        <pc:chgData name="Matt Justice" userId="0af2517b-e5b6-4f5d-a016-24a8bc2f88c2" providerId="ADAL" clId="{6F93D118-1EF8-440B-87AE-AFC307AF94A1}" dt="2023-03-16T17:29:27.166" v="0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tt Justice" userId="0af2517b-e5b6-4f5d-a016-24a8bc2f88c2" providerId="ADAL" clId="{6F93D118-1EF8-440B-87AE-AFC307AF94A1}" dt="2023-03-16T17:29:27.166" v="0"/>
              <pc2:cmMkLst xmlns:pc2="http://schemas.microsoft.com/office/powerpoint/2019/9/main/command">
                <pc:docMk/>
                <pc:sldMk cId="0" sldId="256"/>
                <pc2:cmMk id="{C6660863-46A7-4FA6-A4A9-ABB992CD6245}"/>
              </pc2:cmMkLst>
              <pc226:cmRplyChg chg="add">
                <pc226:chgData name="Matt Justice" userId="0af2517b-e5b6-4f5d-a016-24a8bc2f88c2" providerId="ADAL" clId="{6F93D118-1EF8-440B-87AE-AFC307AF94A1}" dt="2023-03-16T17:29:27.166" v="0"/>
                <pc2:cmRplyMkLst xmlns:pc2="http://schemas.microsoft.com/office/powerpoint/2019/9/main/command">
                  <pc:docMk/>
                  <pc:sldMk cId="0" sldId="256"/>
                  <pc2:cmMk id="{C6660863-46A7-4FA6-A4A9-ABB992CD6245}"/>
                  <pc2:cmRplyMk id="{C2F159E3-A3E1-47BC-9A54-6D023D354361}"/>
                </pc2:cmRplyMkLst>
              </pc226:cmRplyChg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21DED03-EFB3-5777-3C99-064E7C1238E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8610600" cy="7975600"/>
          </a:xfrm>
          <a:custGeom>
            <a:avLst/>
            <a:gdLst/>
            <a:ahLst/>
            <a:cxnLst/>
            <a:rect l="l" t="t" r="r" b="b"/>
            <a:pathLst>
              <a:path w="8610600" h="7975600">
                <a:moveTo>
                  <a:pt x="0" y="0"/>
                </a:moveTo>
                <a:lnTo>
                  <a:pt x="0" y="7975600"/>
                </a:lnTo>
                <a:lnTo>
                  <a:pt x="8610600" y="7975600"/>
                </a:lnTo>
                <a:lnTo>
                  <a:pt x="861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3A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7F167E86-CBA8-D6FA-ABF6-99344A029A7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6887201"/>
            <a:ext cx="2400300" cy="792497"/>
          </a:xfrm>
          <a:prstGeom prst="rect">
            <a:avLst/>
          </a:prstGeom>
        </p:spPr>
      </p:pic>
      <p:pic>
        <p:nvPicPr>
          <p:cNvPr id="14" name="object 6">
            <a:extLst>
              <a:ext uri="{FF2B5EF4-FFF2-40B4-BE49-F238E27FC236}">
                <a16:creationId xmlns:a16="http://schemas.microsoft.com/office/drawing/2014/main" id="{7DC2C5F7-43FC-DBEF-6D11-8D5319B24F0F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37400" y="0"/>
            <a:ext cx="8102600" cy="797560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970F4DE-B5FD-4FC6-DF1D-537EB2E36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764" y="635000"/>
            <a:ext cx="1867836" cy="5334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your white logo </a:t>
            </a:r>
            <a:br>
              <a:rPr lang="en-US"/>
            </a:br>
            <a:r>
              <a:rPr lang="en-US"/>
              <a:t>with a transparent background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0" y="319024"/>
            <a:ext cx="13716000" cy="1276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834388"/>
            <a:ext cx="137160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5F6F7-04DF-E0B3-CE5A-8BABFC661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764" y="635000"/>
            <a:ext cx="2096436" cy="53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02FBD-B4DE-208B-012B-E619C01385C4}"/>
              </a:ext>
            </a:extLst>
          </p:cNvPr>
          <p:cNvSpPr txBox="1">
            <a:spLocks/>
          </p:cNvSpPr>
          <p:nvPr/>
        </p:nvSpPr>
        <p:spPr>
          <a:xfrm>
            <a:off x="562804" y="2943608"/>
            <a:ext cx="5331249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>
                <a:solidFill>
                  <a:schemeClr val="bg1"/>
                </a:solidFill>
                <a:latin typeface="+mn-lt"/>
              </a:rPr>
              <a:t>Migrate to Azure SQL </a:t>
            </a:r>
            <a:br>
              <a:rPr lang="en-US" sz="3500">
                <a:solidFill>
                  <a:schemeClr val="bg1"/>
                </a:solidFill>
                <a:latin typeface="+mn-lt"/>
              </a:rPr>
            </a:br>
            <a:r>
              <a:rPr lang="en-US" sz="3500">
                <a:solidFill>
                  <a:schemeClr val="bg1"/>
                </a:solidFill>
                <a:latin typeface="+mn-lt"/>
              </a:rPr>
              <a:t>to get the most value </a:t>
            </a:r>
            <a:br>
              <a:rPr lang="en-US" sz="3500">
                <a:solidFill>
                  <a:schemeClr val="bg1"/>
                </a:solidFill>
                <a:latin typeface="+mn-lt"/>
              </a:rPr>
            </a:br>
            <a:r>
              <a:rPr lang="en-US" sz="3500">
                <a:solidFill>
                  <a:schemeClr val="bg1"/>
                </a:solidFill>
                <a:latin typeface="+mn-lt"/>
              </a:rPr>
              <a:t>from your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391F5-AB0C-0DD8-86DD-D4AA3E3B25AF}"/>
              </a:ext>
            </a:extLst>
          </p:cNvPr>
          <p:cNvSpPr txBox="1">
            <a:spLocks/>
          </p:cNvSpPr>
          <p:nvPr/>
        </p:nvSpPr>
        <p:spPr>
          <a:xfrm>
            <a:off x="646765" y="5246914"/>
            <a:ext cx="5331250" cy="411764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cs typeface="Calibri"/>
              </a:rPr>
              <a:t>Modernize your data estate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1" ma:contentTypeDescription="Create a new document." ma:contentTypeScope="" ma:versionID="6ff499e9cd298b9c2491b8db4b4b45c6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5d2bedc8d3ea0dabb19e15040de84d81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a7384ce8-a2ad-4061-818a-88bf72b6eefd">
      <Terms xmlns="http://schemas.microsoft.com/office/infopath/2007/PartnerControls"/>
    </lcf76f155ced4ddcb4097134ff3c332f>
    <Dateapproved xmlns="a7384ce8-a2ad-4061-818a-88bf72b6eefd" xsi:nil="true"/>
    <_ip_UnifiedCompliancePolicyProperties xmlns="http://schemas.microsoft.com/sharepoint/v3" xsi:nil="true"/>
    <TaxCatchAll xmlns="254ab26a-04f6-42f5-9555-e3c9fb1706a1" xsi:nil="true"/>
    <Thumbnail xmlns="a7384ce8-a2ad-4061-818a-88bf72b6eefd" xsi:nil="true"/>
  </documentManagement>
</p:properties>
</file>

<file path=customXml/itemProps1.xml><?xml version="1.0" encoding="utf-8"?>
<ds:datastoreItem xmlns:ds="http://schemas.openxmlformats.org/officeDocument/2006/customXml" ds:itemID="{B69B1B40-3D75-4BF6-9924-809250B52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E0739-2B14-496A-8B54-28A7763A0A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3DB16-10F2-49BD-B6C1-A725AA3EE781}">
  <ds:schemaRefs>
    <ds:schemaRef ds:uri="254ab26a-04f6-42f5-9555-e3c9fb1706a1"/>
    <ds:schemaRef ds:uri="a7384ce8-a2ad-4061-818a-88bf72b6ee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created xsi:type="dcterms:W3CDTF">2023-03-14T23:13:57Z</dcterms:created>
  <dcterms:modified xsi:type="dcterms:W3CDTF">2023-05-04T20:01:37Z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0x010100FF743FB91453AB4DB8662F2E12DC3E10</vt:lpwstr>
  </property>
  <property fmtid="{D5CDD505-2E9C-101B-9397-08002B2CF9AE}" pid="3" name="MediaServiceImageTags">
    <vt:lpwstr/>
  </property>
</Properties>
</file>